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12.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7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50.xml" ContentType="application/vnd.openxmlformats-officedocument.presentationml.notesSlide+xml"/>
  <Override PartName="/ppt/notesSlides/notesSlide6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56.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65.xml" ContentType="application/vnd.openxmlformats-officedocument.presentationml.notesSlide+xml"/>
  <Override PartName="/ppt/notesSlides/notesSlide20.xml" ContentType="application/vnd.openxmlformats-officedocument.presentationml.notesSlide+xml"/>
  <Override PartName="/ppt/notesSlides/notesSlide62.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25.xml" ContentType="application/vnd.openxmlformats-officedocument.presentationml.notesSlide+xml"/>
  <Override PartName="/ppt/notesSlides/notesSlide47.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63.xml" ContentType="application/vnd.openxmlformats-officedocument.presentationml.notesSlide+xml"/>
  <Override PartName="/ppt/notesSlides/notesSlide52.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71.xml" ContentType="application/vnd.openxmlformats-officedocument.presentationml.notesSlide+xml"/>
  <Override PartName="/ppt/notesSlides/notesSlide45.xml" ContentType="application/vnd.openxmlformats-officedocument.presentationml.notesSlide+xml"/>
  <Override PartName="/ppt/notesSlides/notesSlide66.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73.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70.xml" ContentType="application/vnd.openxmlformats-officedocument.presentationml.notesSlide+xml"/>
  <Override PartName="/ppt/notesSlides/notesSlide74.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70.xml" ContentType="application/vnd.openxmlformats-officedocument.presentationml.slide+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68.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72.xml" ContentType="application/vnd.openxmlformats-officedocument.presentationml.slide+xml"/>
  <Override PartName="/ppt/slides/slide46.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74.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73.xml" ContentType="application/vnd.openxmlformats-officedocument.presentationml.slide+xml"/>
  <Override PartName="/ppt/slides/slide49.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75.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62.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67.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60.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64.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6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59.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slides/slide63.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showSpecialPlsOnTitleSld="0" firstSlideNum="0">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3.xml" Type="http://schemas.openxmlformats.org/officeDocument/2006/relationships/slide" Id="rId39"/><Relationship Target="slides/slide32.xml" Type="http://schemas.openxmlformats.org/officeDocument/2006/relationships/slide" Id="rId38"/><Relationship Target="slides/slide31.xml" Type="http://schemas.openxmlformats.org/officeDocument/2006/relationships/slide" Id="rId37"/><Relationship Target="slides/slide30.xml" Type="http://schemas.openxmlformats.org/officeDocument/2006/relationships/slide" Id="rId36"/><Relationship Target="slides/slide24.xml" Type="http://schemas.openxmlformats.org/officeDocument/2006/relationships/slide" Id="rId30"/><Relationship Target="slides/slide25.xml" Type="http://schemas.openxmlformats.org/officeDocument/2006/relationships/slide" Id="rId31"/><Relationship Target="slides/slide65.xml" Type="http://schemas.openxmlformats.org/officeDocument/2006/relationships/slide" Id="rId71"/><Relationship Target="slides/slide28.xml" Type="http://schemas.openxmlformats.org/officeDocument/2006/relationships/slide" Id="rId34"/><Relationship Target="slides/slide64.xml" Type="http://schemas.openxmlformats.org/officeDocument/2006/relationships/slide" Id="rId70"/><Relationship Target="slides/slide29.xml" Type="http://schemas.openxmlformats.org/officeDocument/2006/relationships/slide" Id="rId35"/><Relationship Target="slides/slide26.xml" Type="http://schemas.openxmlformats.org/officeDocument/2006/relationships/slide" Id="rId32"/><Relationship Target="slides/slide27.xml" Type="http://schemas.openxmlformats.org/officeDocument/2006/relationships/slide" Id="rId33"/><Relationship Target="slides/slide69.xml" Type="http://schemas.openxmlformats.org/officeDocument/2006/relationships/slide" Id="rId75"/><Relationship Target="slides/slide68.xml" Type="http://schemas.openxmlformats.org/officeDocument/2006/relationships/slide" Id="rId74"/><Relationship Target="slides/slide67.xml" Type="http://schemas.openxmlformats.org/officeDocument/2006/relationships/slide" Id="rId73"/><Relationship Target="slides/slide66.xml" Type="http://schemas.openxmlformats.org/officeDocument/2006/relationships/slide" Id="rId72"/><Relationship Target="slides/slide73.xml" Type="http://schemas.openxmlformats.org/officeDocument/2006/relationships/slide" Id="rId79"/><Relationship Target="slides/slide72.xml" Type="http://schemas.openxmlformats.org/officeDocument/2006/relationships/slide" Id="rId78"/><Relationship Target="slides/slide71.xml" Type="http://schemas.openxmlformats.org/officeDocument/2006/relationships/slide" Id="rId77"/><Relationship Target="slides/slide70.xml" Type="http://schemas.openxmlformats.org/officeDocument/2006/relationships/slide" Id="rId76"/><Relationship Target="slides/slide42.xml" Type="http://schemas.openxmlformats.org/officeDocument/2006/relationships/slide" Id="rId48"/><Relationship Target="slides/slide41.xml" Type="http://schemas.openxmlformats.org/officeDocument/2006/relationships/slide" Id="rId47"/><Relationship Target="slides/slide43.xml" Type="http://schemas.openxmlformats.org/officeDocument/2006/relationships/slide" Id="rId49"/><Relationship Target="presProps.xml" Type="http://schemas.openxmlformats.org/officeDocument/2006/relationships/presProps" Id="rId2"/><Relationship Target="theme/theme3.xml" Type="http://schemas.openxmlformats.org/officeDocument/2006/relationships/theme" Id="rId1"/><Relationship Target="slides/slide34.xml" Type="http://schemas.openxmlformats.org/officeDocument/2006/relationships/slide" Id="rId40"/><Relationship Target="slideMasters/slideMaster1.xml" Type="http://schemas.openxmlformats.org/officeDocument/2006/relationships/slideMaster" Id="rId4"/><Relationship Target="slides/slide35.xml" Type="http://schemas.openxmlformats.org/officeDocument/2006/relationships/slide" Id="rId41"/><Relationship Target="tableStyles.xml" Type="http://schemas.openxmlformats.org/officeDocument/2006/relationships/tableStyles" Id="rId3"/><Relationship Target="slides/slide36.xml" Type="http://schemas.openxmlformats.org/officeDocument/2006/relationships/slide" Id="rId42"/><Relationship Target="slides/slide74.xml" Type="http://schemas.openxmlformats.org/officeDocument/2006/relationships/slide" Id="rId80"/><Relationship Target="slides/slide37.xml" Type="http://schemas.openxmlformats.org/officeDocument/2006/relationships/slide" Id="rId43"/><Relationship Target="slides/slide38.xml" Type="http://schemas.openxmlformats.org/officeDocument/2006/relationships/slide" Id="rId44"/><Relationship Target="slides/slide39.xml" Type="http://schemas.openxmlformats.org/officeDocument/2006/relationships/slide" Id="rId45"/><Relationship Target="slides/slide75.xml" Type="http://schemas.openxmlformats.org/officeDocument/2006/relationships/slide" Id="rId81"/><Relationship Target="slides/slide40.xml" Type="http://schemas.openxmlformats.org/officeDocument/2006/relationships/slide" Id="rId46"/><Relationship Target="slides/slide3.xml" Type="http://schemas.openxmlformats.org/officeDocument/2006/relationships/slide" Id="rId9"/><Relationship Target="notesMasters/notesMaster1.xml" Type="http://schemas.openxmlformats.org/officeDocument/2006/relationships/notesMaster" Id="rId6"/><Relationship Target="slideMasters/slideMaster2.xml" Type="http://schemas.openxmlformats.org/officeDocument/2006/relationships/slideMaster" Id="rId5"/><Relationship Target="slides/slide2.xml" Type="http://schemas.openxmlformats.org/officeDocument/2006/relationships/slide" Id="rId8"/><Relationship Target="slides/slide1.xml" Type="http://schemas.openxmlformats.org/officeDocument/2006/relationships/slide" Id="rId7"/><Relationship Target="slides/slide52.xml" Type="http://schemas.openxmlformats.org/officeDocument/2006/relationships/slide" Id="rId58"/><Relationship Target="slides/slide53.xml" Type="http://schemas.openxmlformats.org/officeDocument/2006/relationships/slide" Id="rId59"/><Relationship Target="slides/slide13.xml" Type="http://schemas.openxmlformats.org/officeDocument/2006/relationships/slide" Id="rId19"/><Relationship Target="slides/slide12.xml" Type="http://schemas.openxmlformats.org/officeDocument/2006/relationships/slide" Id="rId18"/><Relationship Target="slides/slide11.xml" Type="http://schemas.openxmlformats.org/officeDocument/2006/relationships/slide" Id="rId17"/><Relationship Target="slides/slide10.xml" Type="http://schemas.openxmlformats.org/officeDocument/2006/relationships/slide" Id="rId16"/><Relationship Target="slides/slide9.xml" Type="http://schemas.openxmlformats.org/officeDocument/2006/relationships/slide" Id="rId15"/><Relationship Target="slides/slide8.xml" Type="http://schemas.openxmlformats.org/officeDocument/2006/relationships/slide" Id="rId14"/><Relationship Target="slides/slide6.xml" Type="http://schemas.openxmlformats.org/officeDocument/2006/relationships/slide" Id="rId12"/><Relationship Target="slides/slide7.xml" Type="http://schemas.openxmlformats.org/officeDocument/2006/relationships/slide" Id="rId13"/><Relationship Target="slides/slide4.xml" Type="http://schemas.openxmlformats.org/officeDocument/2006/relationships/slide" Id="rId10"/><Relationship Target="slides/slide5.xml" Type="http://schemas.openxmlformats.org/officeDocument/2006/relationships/slide" Id="rId11"/><Relationship Target="slides/slide51.xml" Type="http://schemas.openxmlformats.org/officeDocument/2006/relationships/slide" Id="rId57"/><Relationship Target="slides/slide50.xml" Type="http://schemas.openxmlformats.org/officeDocument/2006/relationships/slide" Id="rId56"/><Relationship Target="slides/slide49.xml" Type="http://schemas.openxmlformats.org/officeDocument/2006/relationships/slide" Id="rId55"/><Relationship Target="slides/slide48.xml" Type="http://schemas.openxmlformats.org/officeDocument/2006/relationships/slide" Id="rId54"/><Relationship Target="slides/slide47.xml" Type="http://schemas.openxmlformats.org/officeDocument/2006/relationships/slide" Id="rId53"/><Relationship Target="slides/slide46.xml" Type="http://schemas.openxmlformats.org/officeDocument/2006/relationships/slide" Id="rId52"/><Relationship Target="slides/slide45.xml" Type="http://schemas.openxmlformats.org/officeDocument/2006/relationships/slide" Id="rId51"/><Relationship Target="slides/slide44.xml" Type="http://schemas.openxmlformats.org/officeDocument/2006/relationships/slide" Id="rId50"/><Relationship Target="slides/slide63.xml" Type="http://schemas.openxmlformats.org/officeDocument/2006/relationships/slide" Id="rId69"/><Relationship Target="slides/slide23.xml" Type="http://schemas.openxmlformats.org/officeDocument/2006/relationships/slide" Id="rId29"/><Relationship Target="slides/slide20.xml" Type="http://schemas.openxmlformats.org/officeDocument/2006/relationships/slide" Id="rId26"/><Relationship Target="slides/slide19.xml" Type="http://schemas.openxmlformats.org/officeDocument/2006/relationships/slide" Id="rId25"/><Relationship Target="slides/slide22.xml" Type="http://schemas.openxmlformats.org/officeDocument/2006/relationships/slide" Id="rId28"/><Relationship Target="slides/slide21.xml" Type="http://schemas.openxmlformats.org/officeDocument/2006/relationships/slide" Id="rId27"/><Relationship Target="slides/slide15.xml" Type="http://schemas.openxmlformats.org/officeDocument/2006/relationships/slide" Id="rId21"/><Relationship Target="slides/slide16.xml" Type="http://schemas.openxmlformats.org/officeDocument/2006/relationships/slide" Id="rId22"/><Relationship Target="slides/slide54.xml" Type="http://schemas.openxmlformats.org/officeDocument/2006/relationships/slide" Id="rId60"/><Relationship Target="slides/slide17.xml" Type="http://schemas.openxmlformats.org/officeDocument/2006/relationships/slide" Id="rId23"/><Relationship Target="slides/slide18.xml" Type="http://schemas.openxmlformats.org/officeDocument/2006/relationships/slide" Id="rId24"/><Relationship Target="slides/slide14.xml" Type="http://schemas.openxmlformats.org/officeDocument/2006/relationships/slide" Id="rId20"/><Relationship Target="slides/slide60.xml" Type="http://schemas.openxmlformats.org/officeDocument/2006/relationships/slide" Id="rId66"/><Relationship Target="slides/slide59.xml" Type="http://schemas.openxmlformats.org/officeDocument/2006/relationships/slide" Id="rId65"/><Relationship Target="slides/slide62.xml" Type="http://schemas.openxmlformats.org/officeDocument/2006/relationships/slide" Id="rId68"/><Relationship Target="slides/slide61.xml" Type="http://schemas.openxmlformats.org/officeDocument/2006/relationships/slide" Id="rId67"/><Relationship Target="slides/slide56.xml" Type="http://schemas.openxmlformats.org/officeDocument/2006/relationships/slide" Id="rId62"/><Relationship Target="slides/slide55.xml" Type="http://schemas.openxmlformats.org/officeDocument/2006/relationships/slide" Id="rId61"/><Relationship Target="slides/slide58.xml" Type="http://schemas.openxmlformats.org/officeDocument/2006/relationships/slide" Id="rId64"/><Relationship Target="slides/slide57.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1.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1" name="Shape 61"/>
        <p:cNvGrpSpPr/>
        <p:nvPr/>
      </p:nvGrpSpPr>
      <p:grpSpPr>
        <a:xfrm>
          <a:off y="0" x="0"/>
          <a:ext cy="0" cx="0"/>
          <a:chOff y="0" x="0"/>
          <a:chExt cy="0" cx="0"/>
        </a:xfrm>
      </p:grpSpPr>
      <p:sp>
        <p:nvSpPr>
          <p:cNvPr id="62" name="Shape 6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3" name="Shape 6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9" name="Shape 119"/>
        <p:cNvGrpSpPr/>
        <p:nvPr/>
      </p:nvGrpSpPr>
      <p:grpSpPr>
        <a:xfrm>
          <a:off y="0" x="0"/>
          <a:ext cy="0" cx="0"/>
          <a:chOff y="0" x="0"/>
          <a:chExt cy="0" cx="0"/>
        </a:xfrm>
      </p:grpSpPr>
      <p:sp>
        <p:nvSpPr>
          <p:cNvPr id="120" name="Shape 12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1" name="Shape 12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5" name="Shape 125"/>
        <p:cNvGrpSpPr/>
        <p:nvPr/>
      </p:nvGrpSpPr>
      <p:grpSpPr>
        <a:xfrm>
          <a:off y="0" x="0"/>
          <a:ext cy="0" cx="0"/>
          <a:chOff y="0" x="0"/>
          <a:chExt cy="0" cx="0"/>
        </a:xfrm>
      </p:grpSpPr>
      <p:sp>
        <p:nvSpPr>
          <p:cNvPr id="126" name="Shape 12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7" name="Shape 12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2" name="Shape 132"/>
        <p:cNvGrpSpPr/>
        <p:nvPr/>
      </p:nvGrpSpPr>
      <p:grpSpPr>
        <a:xfrm>
          <a:off y="0" x="0"/>
          <a:ext cy="0" cx="0"/>
          <a:chOff y="0" x="0"/>
          <a:chExt cy="0" cx="0"/>
        </a:xfrm>
      </p:grpSpPr>
      <p:sp>
        <p:nvSpPr>
          <p:cNvPr id="133" name="Shape 1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4" name="Shape 1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0" name="Shape 140"/>
        <p:cNvGrpSpPr/>
        <p:nvPr/>
      </p:nvGrpSpPr>
      <p:grpSpPr>
        <a:xfrm>
          <a:off y="0" x="0"/>
          <a:ext cy="0" cx="0"/>
          <a:chOff y="0" x="0"/>
          <a:chExt cy="0" cx="0"/>
        </a:xfrm>
      </p:grpSpPr>
      <p:sp>
        <p:nvSpPr>
          <p:cNvPr id="141" name="Shape 1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42" name="Shape 142"/>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9" name="Shape 149"/>
        <p:cNvGrpSpPr/>
        <p:nvPr/>
      </p:nvGrpSpPr>
      <p:grpSpPr>
        <a:xfrm>
          <a:off y="0" x="0"/>
          <a:ext cy="0" cx="0"/>
          <a:chOff y="0" x="0"/>
          <a:chExt cy="0" cx="0"/>
        </a:xfrm>
      </p:grpSpPr>
      <p:sp>
        <p:nvSpPr>
          <p:cNvPr id="150" name="Shape 1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1" name="Shape 15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6" name="Shape 156"/>
        <p:cNvGrpSpPr/>
        <p:nvPr/>
      </p:nvGrpSpPr>
      <p:grpSpPr>
        <a:xfrm>
          <a:off y="0" x="0"/>
          <a:ext cy="0" cx="0"/>
          <a:chOff y="0" x="0"/>
          <a:chExt cy="0" cx="0"/>
        </a:xfrm>
      </p:grpSpPr>
      <p:sp>
        <p:nvSpPr>
          <p:cNvPr id="157" name="Shape 15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58" name="Shape 15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62" name="Shape 162"/>
        <p:cNvGrpSpPr/>
        <p:nvPr/>
      </p:nvGrpSpPr>
      <p:grpSpPr>
        <a:xfrm>
          <a:off y="0" x="0"/>
          <a:ext cy="0" cx="0"/>
          <a:chOff y="0" x="0"/>
          <a:chExt cy="0" cx="0"/>
        </a:xfrm>
      </p:grpSpPr>
      <p:sp>
        <p:nvSpPr>
          <p:cNvPr id="163" name="Shape 16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64" name="Shape 16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1" name="Shape 171"/>
        <p:cNvGrpSpPr/>
        <p:nvPr/>
      </p:nvGrpSpPr>
      <p:grpSpPr>
        <a:xfrm>
          <a:off y="0" x="0"/>
          <a:ext cy="0" cx="0"/>
          <a:chOff y="0" x="0"/>
          <a:chExt cy="0" cx="0"/>
        </a:xfrm>
      </p:grpSpPr>
      <p:sp>
        <p:nvSpPr>
          <p:cNvPr id="172" name="Shape 1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73" name="Shape 1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0" name="Shape 180"/>
        <p:cNvGrpSpPr/>
        <p:nvPr/>
      </p:nvGrpSpPr>
      <p:grpSpPr>
        <a:xfrm>
          <a:off y="0" x="0"/>
          <a:ext cy="0" cx="0"/>
          <a:chOff y="0" x="0"/>
          <a:chExt cy="0" cx="0"/>
        </a:xfrm>
      </p:grpSpPr>
      <p:sp>
        <p:nvSpPr>
          <p:cNvPr id="181" name="Shape 1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2" name="Shape 18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7" name="Shape 187"/>
        <p:cNvGrpSpPr/>
        <p:nvPr/>
      </p:nvGrpSpPr>
      <p:grpSpPr>
        <a:xfrm>
          <a:off y="0" x="0"/>
          <a:ext cy="0" cx="0"/>
          <a:chOff y="0" x="0"/>
          <a:chExt cy="0" cx="0"/>
        </a:xfrm>
      </p:grpSpPr>
      <p:sp>
        <p:nvSpPr>
          <p:cNvPr id="188" name="Shape 1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89" name="Shape 18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7" name="Shape 67"/>
        <p:cNvGrpSpPr/>
        <p:nvPr/>
      </p:nvGrpSpPr>
      <p:grpSpPr>
        <a:xfrm>
          <a:off y="0" x="0"/>
          <a:ext cy="0" cx="0"/>
          <a:chOff y="0" x="0"/>
          <a:chExt cy="0" cx="0"/>
        </a:xfrm>
      </p:grpSpPr>
      <p:sp>
        <p:nvSpPr>
          <p:cNvPr id="68" name="Shape 6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9" name="Shape 6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4" name="Shape 194"/>
        <p:cNvGrpSpPr/>
        <p:nvPr/>
      </p:nvGrpSpPr>
      <p:grpSpPr>
        <a:xfrm>
          <a:off y="0" x="0"/>
          <a:ext cy="0" cx="0"/>
          <a:chOff y="0" x="0"/>
          <a:chExt cy="0" cx="0"/>
        </a:xfrm>
      </p:grpSpPr>
      <p:sp>
        <p:nvSpPr>
          <p:cNvPr id="195" name="Shape 1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96" name="Shape 19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3" name="Shape 203"/>
        <p:cNvGrpSpPr/>
        <p:nvPr/>
      </p:nvGrpSpPr>
      <p:grpSpPr>
        <a:xfrm>
          <a:off y="0" x="0"/>
          <a:ext cy="0" cx="0"/>
          <a:chOff y="0" x="0"/>
          <a:chExt cy="0" cx="0"/>
        </a:xfrm>
      </p:grpSpPr>
      <p:sp>
        <p:nvSpPr>
          <p:cNvPr id="204" name="Shape 2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05" name="Shape 20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6" name="Shape 216"/>
        <p:cNvGrpSpPr/>
        <p:nvPr/>
      </p:nvGrpSpPr>
      <p:grpSpPr>
        <a:xfrm>
          <a:off y="0" x="0"/>
          <a:ext cy="0" cx="0"/>
          <a:chOff y="0" x="0"/>
          <a:chExt cy="0" cx="0"/>
        </a:xfrm>
      </p:grpSpPr>
      <p:sp>
        <p:nvSpPr>
          <p:cNvPr id="217" name="Shape 21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18" name="Shape 21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5" name="Shape 225"/>
        <p:cNvGrpSpPr/>
        <p:nvPr/>
      </p:nvGrpSpPr>
      <p:grpSpPr>
        <a:xfrm>
          <a:off y="0" x="0"/>
          <a:ext cy="0" cx="0"/>
          <a:chOff y="0" x="0"/>
          <a:chExt cy="0" cx="0"/>
        </a:xfrm>
      </p:grpSpPr>
      <p:sp>
        <p:nvSpPr>
          <p:cNvPr id="226" name="Shape 2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27" name="Shape 22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2" name="Shape 232"/>
        <p:cNvGrpSpPr/>
        <p:nvPr/>
      </p:nvGrpSpPr>
      <p:grpSpPr>
        <a:xfrm>
          <a:off y="0" x="0"/>
          <a:ext cy="0" cx="0"/>
          <a:chOff y="0" x="0"/>
          <a:chExt cy="0" cx="0"/>
        </a:xfrm>
      </p:grpSpPr>
      <p:sp>
        <p:nvSpPr>
          <p:cNvPr id="233" name="Shape 2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4" name="Shape 23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7" name="Shape 237"/>
        <p:cNvGrpSpPr/>
        <p:nvPr/>
      </p:nvGrpSpPr>
      <p:grpSpPr>
        <a:xfrm>
          <a:off y="0" x="0"/>
          <a:ext cy="0" cx="0"/>
          <a:chOff y="0" x="0"/>
          <a:chExt cy="0" cx="0"/>
        </a:xfrm>
      </p:grpSpPr>
      <p:sp>
        <p:nvSpPr>
          <p:cNvPr id="238" name="Shape 2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39" name="Shape 239"/>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4" name="Shape 244"/>
        <p:cNvGrpSpPr/>
        <p:nvPr/>
      </p:nvGrpSpPr>
      <p:grpSpPr>
        <a:xfrm>
          <a:off y="0" x="0"/>
          <a:ext cy="0" cx="0"/>
          <a:chOff y="0" x="0"/>
          <a:chExt cy="0" cx="0"/>
        </a:xfrm>
      </p:grpSpPr>
      <p:sp>
        <p:nvSpPr>
          <p:cNvPr id="245" name="Shape 24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46" name="Shape 24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0" name="Shape 250"/>
        <p:cNvGrpSpPr/>
        <p:nvPr/>
      </p:nvGrpSpPr>
      <p:grpSpPr>
        <a:xfrm>
          <a:off y="0" x="0"/>
          <a:ext cy="0" cx="0"/>
          <a:chOff y="0" x="0"/>
          <a:chExt cy="0" cx="0"/>
        </a:xfrm>
      </p:grpSpPr>
      <p:sp>
        <p:nvSpPr>
          <p:cNvPr id="251" name="Shape 25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52" name="Shape 25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7" name="Shape 257"/>
        <p:cNvGrpSpPr/>
        <p:nvPr/>
      </p:nvGrpSpPr>
      <p:grpSpPr>
        <a:xfrm>
          <a:off y="0" x="0"/>
          <a:ext cy="0" cx="0"/>
          <a:chOff y="0" x="0"/>
          <a:chExt cy="0" cx="0"/>
        </a:xfrm>
      </p:grpSpPr>
      <p:sp>
        <p:nvSpPr>
          <p:cNvPr id="258" name="Shape 25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59" name="Shape 25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5" name="Shape 265"/>
        <p:cNvGrpSpPr/>
        <p:nvPr/>
      </p:nvGrpSpPr>
      <p:grpSpPr>
        <a:xfrm>
          <a:off y="0" x="0"/>
          <a:ext cy="0" cx="0"/>
          <a:chOff y="0" x="0"/>
          <a:chExt cy="0" cx="0"/>
        </a:xfrm>
      </p:grpSpPr>
      <p:sp>
        <p:nvSpPr>
          <p:cNvPr id="266" name="Shape 2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67" name="Shape 2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4" name="Shape 74"/>
        <p:cNvGrpSpPr/>
        <p:nvPr/>
      </p:nvGrpSpPr>
      <p:grpSpPr>
        <a:xfrm>
          <a:off y="0" x="0"/>
          <a:ext cy="0" cx="0"/>
          <a:chOff y="0" x="0"/>
          <a:chExt cy="0" cx="0"/>
        </a:xfrm>
      </p:grpSpPr>
      <p:sp>
        <p:nvSpPr>
          <p:cNvPr id="75" name="Shape 7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6" name="Shape 76"/>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2" name="Shape 272"/>
        <p:cNvGrpSpPr/>
        <p:nvPr/>
      </p:nvGrpSpPr>
      <p:grpSpPr>
        <a:xfrm>
          <a:off y="0" x="0"/>
          <a:ext cy="0" cx="0"/>
          <a:chOff y="0" x="0"/>
          <a:chExt cy="0" cx="0"/>
        </a:xfrm>
      </p:grpSpPr>
      <p:sp>
        <p:nvSpPr>
          <p:cNvPr id="273" name="Shape 2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74" name="Shape 27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8" name="Shape 278"/>
        <p:cNvGrpSpPr/>
        <p:nvPr/>
      </p:nvGrpSpPr>
      <p:grpSpPr>
        <a:xfrm>
          <a:off y="0" x="0"/>
          <a:ext cy="0" cx="0"/>
          <a:chOff y="0" x="0"/>
          <a:chExt cy="0" cx="0"/>
        </a:xfrm>
      </p:grpSpPr>
      <p:sp>
        <p:nvSpPr>
          <p:cNvPr id="279" name="Shape 279"/>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0" name="Shape 280"/>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5" name="Shape 285"/>
        <p:cNvGrpSpPr/>
        <p:nvPr/>
      </p:nvGrpSpPr>
      <p:grpSpPr>
        <a:xfrm>
          <a:off y="0" x="0"/>
          <a:ext cy="0" cx="0"/>
          <a:chOff y="0" x="0"/>
          <a:chExt cy="0" cx="0"/>
        </a:xfrm>
      </p:grpSpPr>
      <p:sp>
        <p:nvSpPr>
          <p:cNvPr id="286" name="Shape 2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87" name="Shape 2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2" name="Shape 292"/>
        <p:cNvGrpSpPr/>
        <p:nvPr/>
      </p:nvGrpSpPr>
      <p:grpSpPr>
        <a:xfrm>
          <a:off y="0" x="0"/>
          <a:ext cy="0" cx="0"/>
          <a:chOff y="0" x="0"/>
          <a:chExt cy="0" cx="0"/>
        </a:xfrm>
      </p:grpSpPr>
      <p:sp>
        <p:nvSpPr>
          <p:cNvPr id="293" name="Shape 2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294" name="Shape 29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9" name="Shape 299"/>
        <p:cNvGrpSpPr/>
        <p:nvPr/>
      </p:nvGrpSpPr>
      <p:grpSpPr>
        <a:xfrm>
          <a:off y="0" x="0"/>
          <a:ext cy="0" cx="0"/>
          <a:chOff y="0" x="0"/>
          <a:chExt cy="0" cx="0"/>
        </a:xfrm>
      </p:grpSpPr>
      <p:sp>
        <p:nvSpPr>
          <p:cNvPr id="300" name="Shape 3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1" name="Shape 30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6" name="Shape 306"/>
        <p:cNvGrpSpPr/>
        <p:nvPr/>
      </p:nvGrpSpPr>
      <p:grpSpPr>
        <a:xfrm>
          <a:off y="0" x="0"/>
          <a:ext cy="0" cx="0"/>
          <a:chOff y="0" x="0"/>
          <a:chExt cy="0" cx="0"/>
        </a:xfrm>
      </p:grpSpPr>
      <p:sp>
        <p:nvSpPr>
          <p:cNvPr id="307" name="Shape 3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08" name="Shape 30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2" name="Shape 312"/>
        <p:cNvGrpSpPr/>
        <p:nvPr/>
      </p:nvGrpSpPr>
      <p:grpSpPr>
        <a:xfrm>
          <a:off y="0" x="0"/>
          <a:ext cy="0" cx="0"/>
          <a:chOff y="0" x="0"/>
          <a:chExt cy="0" cx="0"/>
        </a:xfrm>
      </p:grpSpPr>
      <p:sp>
        <p:nvSpPr>
          <p:cNvPr id="313" name="Shape 313"/>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14" name="Shape 314"/>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9" name="Shape 319"/>
        <p:cNvGrpSpPr/>
        <p:nvPr/>
      </p:nvGrpSpPr>
      <p:grpSpPr>
        <a:xfrm>
          <a:off y="0" x="0"/>
          <a:ext cy="0" cx="0"/>
          <a:chOff y="0" x="0"/>
          <a:chExt cy="0" cx="0"/>
        </a:xfrm>
      </p:grpSpPr>
      <p:sp>
        <p:nvSpPr>
          <p:cNvPr id="320" name="Shape 32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21" name="Shape 32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7" name="Shape 327"/>
        <p:cNvGrpSpPr/>
        <p:nvPr/>
      </p:nvGrpSpPr>
      <p:grpSpPr>
        <a:xfrm>
          <a:off y="0" x="0"/>
          <a:ext cy="0" cx="0"/>
          <a:chOff y="0" x="0"/>
          <a:chExt cy="0" cx="0"/>
        </a:xfrm>
      </p:grpSpPr>
      <p:sp>
        <p:nvSpPr>
          <p:cNvPr id="328" name="Shape 32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29" name="Shape 32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5" name="Shape 335"/>
        <p:cNvGrpSpPr/>
        <p:nvPr/>
      </p:nvGrpSpPr>
      <p:grpSpPr>
        <a:xfrm>
          <a:off y="0" x="0"/>
          <a:ext cy="0" cx="0"/>
          <a:chOff y="0" x="0"/>
          <a:chExt cy="0" cx="0"/>
        </a:xfrm>
      </p:grpSpPr>
      <p:sp>
        <p:nvSpPr>
          <p:cNvPr id="336" name="Shape 33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37" name="Shape 33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9" name="Shape 79"/>
        <p:cNvGrpSpPr/>
        <p:nvPr/>
      </p:nvGrpSpPr>
      <p:grpSpPr>
        <a:xfrm>
          <a:off y="0" x="0"/>
          <a:ext cy="0" cx="0"/>
          <a:chOff y="0" x="0"/>
          <a:chExt cy="0" cx="0"/>
        </a:xfrm>
      </p:grpSpPr>
      <p:sp>
        <p:nvSpPr>
          <p:cNvPr id="80" name="Shape 8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1" name="Shape 8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1" name="Shape 341"/>
        <p:cNvGrpSpPr/>
        <p:nvPr/>
      </p:nvGrpSpPr>
      <p:grpSpPr>
        <a:xfrm>
          <a:off y="0" x="0"/>
          <a:ext cy="0" cx="0"/>
          <a:chOff y="0" x="0"/>
          <a:chExt cy="0" cx="0"/>
        </a:xfrm>
      </p:grpSpPr>
      <p:sp>
        <p:nvSpPr>
          <p:cNvPr id="342" name="Shape 342"/>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43" name="Shape 343"/>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8" name="Shape 348"/>
        <p:cNvGrpSpPr/>
        <p:nvPr/>
      </p:nvGrpSpPr>
      <p:grpSpPr>
        <a:xfrm>
          <a:off y="0" x="0"/>
          <a:ext cy="0" cx="0"/>
          <a:chOff y="0" x="0"/>
          <a:chExt cy="0" cx="0"/>
        </a:xfrm>
      </p:grpSpPr>
      <p:sp>
        <p:nvSpPr>
          <p:cNvPr id="349" name="Shape 3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50" name="Shape 35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5" name="Shape 355"/>
        <p:cNvGrpSpPr/>
        <p:nvPr/>
      </p:nvGrpSpPr>
      <p:grpSpPr>
        <a:xfrm>
          <a:off y="0" x="0"/>
          <a:ext cy="0" cx="0"/>
          <a:chOff y="0" x="0"/>
          <a:chExt cy="0" cx="0"/>
        </a:xfrm>
      </p:grpSpPr>
      <p:sp>
        <p:nvSpPr>
          <p:cNvPr id="356" name="Shape 35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57" name="Shape 35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5" name="Shape 365"/>
        <p:cNvGrpSpPr/>
        <p:nvPr/>
      </p:nvGrpSpPr>
      <p:grpSpPr>
        <a:xfrm>
          <a:off y="0" x="0"/>
          <a:ext cy="0" cx="0"/>
          <a:chOff y="0" x="0"/>
          <a:chExt cy="0" cx="0"/>
        </a:xfrm>
      </p:grpSpPr>
      <p:sp>
        <p:nvSpPr>
          <p:cNvPr id="366" name="Shape 3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67" name="Shape 3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3" name="Shape 373"/>
        <p:cNvGrpSpPr/>
        <p:nvPr/>
      </p:nvGrpSpPr>
      <p:grpSpPr>
        <a:xfrm>
          <a:off y="0" x="0"/>
          <a:ext cy="0" cx="0"/>
          <a:chOff y="0" x="0"/>
          <a:chExt cy="0" cx="0"/>
        </a:xfrm>
      </p:grpSpPr>
      <p:sp>
        <p:nvSpPr>
          <p:cNvPr id="374" name="Shape 37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75" name="Shape 37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0" name="Shape 380"/>
        <p:cNvGrpSpPr/>
        <p:nvPr/>
      </p:nvGrpSpPr>
      <p:grpSpPr>
        <a:xfrm>
          <a:off y="0" x="0"/>
          <a:ext cy="0" cx="0"/>
          <a:chOff y="0" x="0"/>
          <a:chExt cy="0" cx="0"/>
        </a:xfrm>
      </p:grpSpPr>
      <p:sp>
        <p:nvSpPr>
          <p:cNvPr id="381" name="Shape 38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2" name="Shape 38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7" name="Shape 387"/>
        <p:cNvGrpSpPr/>
        <p:nvPr/>
      </p:nvGrpSpPr>
      <p:grpSpPr>
        <a:xfrm>
          <a:off y="0" x="0"/>
          <a:ext cy="0" cx="0"/>
          <a:chOff y="0" x="0"/>
          <a:chExt cy="0" cx="0"/>
        </a:xfrm>
      </p:grpSpPr>
      <p:sp>
        <p:nvSpPr>
          <p:cNvPr id="388" name="Shape 38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89" name="Shape 38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93" name="Shape 393"/>
        <p:cNvGrpSpPr/>
        <p:nvPr/>
      </p:nvGrpSpPr>
      <p:grpSpPr>
        <a:xfrm>
          <a:off y="0" x="0"/>
          <a:ext cy="0" cx="0"/>
          <a:chOff y="0" x="0"/>
          <a:chExt cy="0" cx="0"/>
        </a:xfrm>
      </p:grpSpPr>
      <p:sp>
        <p:nvSpPr>
          <p:cNvPr id="394" name="Shape 394"/>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95" name="Shape 395"/>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1" name="Shape 401"/>
        <p:cNvGrpSpPr/>
        <p:nvPr/>
      </p:nvGrpSpPr>
      <p:grpSpPr>
        <a:xfrm>
          <a:off y="0" x="0"/>
          <a:ext cy="0" cx="0"/>
          <a:chOff y="0" x="0"/>
          <a:chExt cy="0" cx="0"/>
        </a:xfrm>
      </p:grpSpPr>
      <p:sp>
        <p:nvSpPr>
          <p:cNvPr id="402" name="Shape 40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03" name="Shape 40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8" name="Shape 408"/>
        <p:cNvGrpSpPr/>
        <p:nvPr/>
      </p:nvGrpSpPr>
      <p:grpSpPr>
        <a:xfrm>
          <a:off y="0" x="0"/>
          <a:ext cy="0" cx="0"/>
          <a:chOff y="0" x="0"/>
          <a:chExt cy="0" cx="0"/>
        </a:xfrm>
      </p:grpSpPr>
      <p:sp>
        <p:nvSpPr>
          <p:cNvPr id="409" name="Shape 40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10" name="Shape 41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 name="Shape 85"/>
        <p:cNvGrpSpPr/>
        <p:nvPr/>
      </p:nvGrpSpPr>
      <p:grpSpPr>
        <a:xfrm>
          <a:off y="0" x="0"/>
          <a:ext cy="0" cx="0"/>
          <a:chOff y="0" x="0"/>
          <a:chExt cy="0" cx="0"/>
        </a:xfrm>
      </p:grpSpPr>
      <p:sp>
        <p:nvSpPr>
          <p:cNvPr id="86" name="Shape 8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7" name="Shape 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14" name="Shape 414"/>
        <p:cNvGrpSpPr/>
        <p:nvPr/>
      </p:nvGrpSpPr>
      <p:grpSpPr>
        <a:xfrm>
          <a:off y="0" x="0"/>
          <a:ext cy="0" cx="0"/>
          <a:chOff y="0" x="0"/>
          <a:chExt cy="0" cx="0"/>
        </a:xfrm>
      </p:grpSpPr>
      <p:sp>
        <p:nvSpPr>
          <p:cNvPr id="415" name="Shape 41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16" name="Shape 41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0" name="Shape 420"/>
        <p:cNvGrpSpPr/>
        <p:nvPr/>
      </p:nvGrpSpPr>
      <p:grpSpPr>
        <a:xfrm>
          <a:off y="0" x="0"/>
          <a:ext cy="0" cx="0"/>
          <a:chOff y="0" x="0"/>
          <a:chExt cy="0" cx="0"/>
        </a:xfrm>
      </p:grpSpPr>
      <p:sp>
        <p:nvSpPr>
          <p:cNvPr id="421" name="Shape 42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22" name="Shape 42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6" name="Shape 426"/>
        <p:cNvGrpSpPr/>
        <p:nvPr/>
      </p:nvGrpSpPr>
      <p:grpSpPr>
        <a:xfrm>
          <a:off y="0" x="0"/>
          <a:ext cy="0" cx="0"/>
          <a:chOff y="0" x="0"/>
          <a:chExt cy="0" cx="0"/>
        </a:xfrm>
      </p:grpSpPr>
      <p:sp>
        <p:nvSpPr>
          <p:cNvPr id="427" name="Shape 4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28" name="Shape 42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3" name="Shape 433"/>
        <p:cNvGrpSpPr/>
        <p:nvPr/>
      </p:nvGrpSpPr>
      <p:grpSpPr>
        <a:xfrm>
          <a:off y="0" x="0"/>
          <a:ext cy="0" cx="0"/>
          <a:chOff y="0" x="0"/>
          <a:chExt cy="0" cx="0"/>
        </a:xfrm>
      </p:grpSpPr>
      <p:sp>
        <p:nvSpPr>
          <p:cNvPr id="434" name="Shape 43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35" name="Shape 43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9" name="Shape 439"/>
        <p:cNvGrpSpPr/>
        <p:nvPr/>
      </p:nvGrpSpPr>
      <p:grpSpPr>
        <a:xfrm>
          <a:off y="0" x="0"/>
          <a:ext cy="0" cx="0"/>
          <a:chOff y="0" x="0"/>
          <a:chExt cy="0" cx="0"/>
        </a:xfrm>
      </p:grpSpPr>
      <p:sp>
        <p:nvSpPr>
          <p:cNvPr id="440" name="Shape 440"/>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41" name="Shape 441"/>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6" name="Shape 446"/>
        <p:cNvGrpSpPr/>
        <p:nvPr/>
      </p:nvGrpSpPr>
      <p:grpSpPr>
        <a:xfrm>
          <a:off y="0" x="0"/>
          <a:ext cy="0" cx="0"/>
          <a:chOff y="0" x="0"/>
          <a:chExt cy="0" cx="0"/>
        </a:xfrm>
      </p:grpSpPr>
      <p:sp>
        <p:nvSpPr>
          <p:cNvPr id="447" name="Shape 4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48" name="Shape 4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2" name="Shape 452"/>
        <p:cNvGrpSpPr/>
        <p:nvPr/>
      </p:nvGrpSpPr>
      <p:grpSpPr>
        <a:xfrm>
          <a:off y="0" x="0"/>
          <a:ext cy="0" cx="0"/>
          <a:chOff y="0" x="0"/>
          <a:chExt cy="0" cx="0"/>
        </a:xfrm>
      </p:grpSpPr>
      <p:sp>
        <p:nvSpPr>
          <p:cNvPr id="453" name="Shape 4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54" name="Shape 45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8" name="Shape 458"/>
        <p:cNvGrpSpPr/>
        <p:nvPr/>
      </p:nvGrpSpPr>
      <p:grpSpPr>
        <a:xfrm>
          <a:off y="0" x="0"/>
          <a:ext cy="0" cx="0"/>
          <a:chOff y="0" x="0"/>
          <a:chExt cy="0" cx="0"/>
        </a:xfrm>
      </p:grpSpPr>
      <p:sp>
        <p:nvSpPr>
          <p:cNvPr id="459" name="Shape 4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0" name="Shape 4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4" name="Shape 464"/>
        <p:cNvGrpSpPr/>
        <p:nvPr/>
      </p:nvGrpSpPr>
      <p:grpSpPr>
        <a:xfrm>
          <a:off y="0" x="0"/>
          <a:ext cy="0" cx="0"/>
          <a:chOff y="0" x="0"/>
          <a:chExt cy="0" cx="0"/>
        </a:xfrm>
      </p:grpSpPr>
      <p:sp>
        <p:nvSpPr>
          <p:cNvPr id="465" name="Shape 46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66" name="Shape 46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0" name="Shape 470"/>
        <p:cNvGrpSpPr/>
        <p:nvPr/>
      </p:nvGrpSpPr>
      <p:grpSpPr>
        <a:xfrm>
          <a:off y="0" x="0"/>
          <a:ext cy="0" cx="0"/>
          <a:chOff y="0" x="0"/>
          <a:chExt cy="0" cx="0"/>
        </a:xfrm>
      </p:grpSpPr>
      <p:sp>
        <p:nvSpPr>
          <p:cNvPr id="471" name="Shape 4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2" name="Shape 47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2" name="Shape 92"/>
        <p:cNvGrpSpPr/>
        <p:nvPr/>
      </p:nvGrpSpPr>
      <p:grpSpPr>
        <a:xfrm>
          <a:off y="0" x="0"/>
          <a:ext cy="0" cx="0"/>
          <a:chOff y="0" x="0"/>
          <a:chExt cy="0" cx="0"/>
        </a:xfrm>
      </p:grpSpPr>
      <p:sp>
        <p:nvSpPr>
          <p:cNvPr id="93" name="Shape 9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4" name="Shape 9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6" name="Shape 476"/>
        <p:cNvGrpSpPr/>
        <p:nvPr/>
      </p:nvGrpSpPr>
      <p:grpSpPr>
        <a:xfrm>
          <a:off y="0" x="0"/>
          <a:ext cy="0" cx="0"/>
          <a:chOff y="0" x="0"/>
          <a:chExt cy="0" cx="0"/>
        </a:xfrm>
      </p:grpSpPr>
      <p:sp>
        <p:nvSpPr>
          <p:cNvPr id="477" name="Shape 47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78" name="Shape 47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2" name="Shape 482"/>
        <p:cNvGrpSpPr/>
        <p:nvPr/>
      </p:nvGrpSpPr>
      <p:grpSpPr>
        <a:xfrm>
          <a:off y="0" x="0"/>
          <a:ext cy="0" cx="0"/>
          <a:chOff y="0" x="0"/>
          <a:chExt cy="0" cx="0"/>
        </a:xfrm>
      </p:grpSpPr>
      <p:sp>
        <p:nvSpPr>
          <p:cNvPr id="483" name="Shape 4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4" name="Shape 48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8" name="Shape 488"/>
        <p:cNvGrpSpPr/>
        <p:nvPr/>
      </p:nvGrpSpPr>
      <p:grpSpPr>
        <a:xfrm>
          <a:off y="0" x="0"/>
          <a:ext cy="0" cx="0"/>
          <a:chOff y="0" x="0"/>
          <a:chExt cy="0" cx="0"/>
        </a:xfrm>
      </p:grpSpPr>
      <p:sp>
        <p:nvSpPr>
          <p:cNvPr id="489" name="Shape 48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90" name="Shape 49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4" name="Shape 494"/>
        <p:cNvGrpSpPr/>
        <p:nvPr/>
      </p:nvGrpSpPr>
      <p:grpSpPr>
        <a:xfrm>
          <a:off y="0" x="0"/>
          <a:ext cy="0" cx="0"/>
          <a:chOff y="0" x="0"/>
          <a:chExt cy="0" cx="0"/>
        </a:xfrm>
      </p:grpSpPr>
      <p:sp>
        <p:nvSpPr>
          <p:cNvPr id="495" name="Shape 49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96" name="Shape 49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0" name="Shape 500"/>
        <p:cNvGrpSpPr/>
        <p:nvPr/>
      </p:nvGrpSpPr>
      <p:grpSpPr>
        <a:xfrm>
          <a:off y="0" x="0"/>
          <a:ext cy="0" cx="0"/>
          <a:chOff y="0" x="0"/>
          <a:chExt cy="0" cx="0"/>
        </a:xfrm>
      </p:grpSpPr>
      <p:sp>
        <p:nvSpPr>
          <p:cNvPr id="501" name="Shape 50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02" name="Shape 50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06" name="Shape 506"/>
        <p:cNvGrpSpPr/>
        <p:nvPr/>
      </p:nvGrpSpPr>
      <p:grpSpPr>
        <a:xfrm>
          <a:off y="0" x="0"/>
          <a:ext cy="0" cx="0"/>
          <a:chOff y="0" x="0"/>
          <a:chExt cy="0" cx="0"/>
        </a:xfrm>
      </p:grpSpPr>
      <p:sp>
        <p:nvSpPr>
          <p:cNvPr id="507" name="Shape 50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08" name="Shape 508"/>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3" name="Shape 513"/>
        <p:cNvGrpSpPr/>
        <p:nvPr/>
      </p:nvGrpSpPr>
      <p:grpSpPr>
        <a:xfrm>
          <a:off y="0" x="0"/>
          <a:ext cy="0" cx="0"/>
          <a:chOff y="0" x="0"/>
          <a:chExt cy="0" cx="0"/>
        </a:xfrm>
      </p:grpSpPr>
      <p:sp>
        <p:nvSpPr>
          <p:cNvPr id="514" name="Shape 51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15" name="Shape 51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9" name="Shape 519"/>
        <p:cNvGrpSpPr/>
        <p:nvPr/>
      </p:nvGrpSpPr>
      <p:grpSpPr>
        <a:xfrm>
          <a:off y="0" x="0"/>
          <a:ext cy="0" cx="0"/>
          <a:chOff y="0" x="0"/>
          <a:chExt cy="0" cx="0"/>
        </a:xfrm>
      </p:grpSpPr>
      <p:sp>
        <p:nvSpPr>
          <p:cNvPr id="520" name="Shape 52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21" name="Shape 52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5" name="Shape 525"/>
        <p:cNvGrpSpPr/>
        <p:nvPr/>
      </p:nvGrpSpPr>
      <p:grpSpPr>
        <a:xfrm>
          <a:off y="0" x="0"/>
          <a:ext cy="0" cx="0"/>
          <a:chOff y="0" x="0"/>
          <a:chExt cy="0" cx="0"/>
        </a:xfrm>
      </p:grpSpPr>
      <p:sp>
        <p:nvSpPr>
          <p:cNvPr id="526" name="Shape 5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27" name="Shape 52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2" name="Shape 532"/>
        <p:cNvGrpSpPr/>
        <p:nvPr/>
      </p:nvGrpSpPr>
      <p:grpSpPr>
        <a:xfrm>
          <a:off y="0" x="0"/>
          <a:ext cy="0" cx="0"/>
          <a:chOff y="0" x="0"/>
          <a:chExt cy="0" cx="0"/>
        </a:xfrm>
      </p:grpSpPr>
      <p:sp>
        <p:nvSpPr>
          <p:cNvPr id="533" name="Shape 5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34" name="Shape 5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9" name="Shape 99"/>
        <p:cNvGrpSpPr/>
        <p:nvPr/>
      </p:nvGrpSpPr>
      <p:grpSpPr>
        <a:xfrm>
          <a:off y="0" x="0"/>
          <a:ext cy="0" cx="0"/>
          <a:chOff y="0" x="0"/>
          <a:chExt cy="0" cx="0"/>
        </a:xfrm>
      </p:grpSpPr>
      <p:sp>
        <p:nvSpPr>
          <p:cNvPr id="100" name="Shape 1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1" name="Shape 10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9" name="Shape 539"/>
        <p:cNvGrpSpPr/>
        <p:nvPr/>
      </p:nvGrpSpPr>
      <p:grpSpPr>
        <a:xfrm>
          <a:off y="0" x="0"/>
          <a:ext cy="0" cx="0"/>
          <a:chOff y="0" x="0"/>
          <a:chExt cy="0" cx="0"/>
        </a:xfrm>
      </p:grpSpPr>
      <p:sp>
        <p:nvSpPr>
          <p:cNvPr id="540" name="Shape 5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41" name="Shape 54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5" name="Shape 545"/>
        <p:cNvGrpSpPr/>
        <p:nvPr/>
      </p:nvGrpSpPr>
      <p:grpSpPr>
        <a:xfrm>
          <a:off y="0" x="0"/>
          <a:ext cy="0" cx="0"/>
          <a:chOff y="0" x="0"/>
          <a:chExt cy="0" cx="0"/>
        </a:xfrm>
      </p:grpSpPr>
      <p:sp>
        <p:nvSpPr>
          <p:cNvPr id="546" name="Shape 546"/>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47" name="Shape 547"/>
          <p:cNvSpPr txBox="1"/>
          <p:nvPr>
            <p:ph idx="1" type="body"/>
          </p:nvPr>
        </p:nvSpPr>
        <p:spPr>
          <a:xfrm>
            <a:off y="4343400" x="685800"/>
            <a:ext cy="4114800" cx="5486399"/>
          </a:xfrm>
          <a:prstGeom prst="rect">
            <a:avLst/>
          </a:prstGeom>
        </p:spPr>
        <p:txBody>
          <a:bodyPr bIns="91425" rIns="91425" lIns="91425" tIns="91425" anchor="t" anchorCtr="0">
            <a:noAutofit/>
          </a:bodyPr>
          <a:lstStyle/>
          <a:p>
            <a:pPr rtl="0" lv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1" name="Shape 551"/>
        <p:cNvGrpSpPr/>
        <p:nvPr/>
      </p:nvGrpSpPr>
      <p:grpSpPr>
        <a:xfrm>
          <a:off y="0" x="0"/>
          <a:ext cy="0" cx="0"/>
          <a:chOff y="0" x="0"/>
          <a:chExt cy="0" cx="0"/>
        </a:xfrm>
      </p:grpSpPr>
      <p:sp>
        <p:nvSpPr>
          <p:cNvPr id="552" name="Shape 55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53" name="Shape 55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59" name="Shape 559"/>
        <p:cNvGrpSpPr/>
        <p:nvPr/>
      </p:nvGrpSpPr>
      <p:grpSpPr>
        <a:xfrm>
          <a:off y="0" x="0"/>
          <a:ext cy="0" cx="0"/>
          <a:chOff y="0" x="0"/>
          <a:chExt cy="0" cx="0"/>
        </a:xfrm>
      </p:grpSpPr>
      <p:sp>
        <p:nvSpPr>
          <p:cNvPr id="560" name="Shape 5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61" name="Shape 56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65" name="Shape 565"/>
        <p:cNvGrpSpPr/>
        <p:nvPr/>
      </p:nvGrpSpPr>
      <p:grpSpPr>
        <a:xfrm>
          <a:off y="0" x="0"/>
          <a:ext cy="0" cx="0"/>
          <a:chOff y="0" x="0"/>
          <a:chExt cy="0" cx="0"/>
        </a:xfrm>
      </p:grpSpPr>
      <p:sp>
        <p:nvSpPr>
          <p:cNvPr id="566" name="Shape 5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67" name="Shape 5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71" name="Shape 571"/>
        <p:cNvGrpSpPr/>
        <p:nvPr/>
      </p:nvGrpSpPr>
      <p:grpSpPr>
        <a:xfrm>
          <a:off y="0" x="0"/>
          <a:ext cy="0" cx="0"/>
          <a:chOff y="0" x="0"/>
          <a:chExt cy="0" cx="0"/>
        </a:xfrm>
      </p:grpSpPr>
      <p:sp>
        <p:nvSpPr>
          <p:cNvPr id="572" name="Shape 5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73" name="Shape 5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6" name="Shape 106"/>
        <p:cNvGrpSpPr/>
        <p:nvPr/>
      </p:nvGrpSpPr>
      <p:grpSpPr>
        <a:xfrm>
          <a:off y="0" x="0"/>
          <a:ext cy="0" cx="0"/>
          <a:chOff y="0" x="0"/>
          <a:chExt cy="0" cx="0"/>
        </a:xfrm>
      </p:grpSpPr>
      <p:sp>
        <p:nvSpPr>
          <p:cNvPr id="107" name="Shape 10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8" name="Shape 10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3" name="Shape 113"/>
        <p:cNvGrpSpPr/>
        <p:nvPr/>
      </p:nvGrpSpPr>
      <p:grpSpPr>
        <a:xfrm>
          <a:off y="0" x="0"/>
          <a:ext cy="0" cx="0"/>
          <a:chOff y="0" x="0"/>
          <a:chExt cy="0" cx="0"/>
        </a:xfrm>
      </p:grpSpPr>
      <p:sp>
        <p:nvSpPr>
          <p:cNvPr id="114" name="Shape 11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5" name="Shape 11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2.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type="ctrTitle"/>
          </p:nvPr>
        </p:nvSpPr>
        <p:spPr>
          <a:xfrm>
            <a:off y="1583342" x="685800"/>
            <a:ext cy="1159799" cx="7772400"/>
          </a:xfrm>
          <a:prstGeom prst="rect">
            <a:avLst/>
          </a:prstGeom>
        </p:spPr>
        <p:txBody>
          <a:bodyPr bIns="91425" rIns="91425" lIns="91425" tIns="91425" anchor="b"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p:txBody>
      </p:sp>
      <p:sp>
        <p:nvSpPr>
          <p:cNvPr id="9" name="Shape 9"/>
          <p:cNvSpPr txBox="1"/>
          <p:nvPr>
            <p:ph idx="1" type="subTitle"/>
          </p:nvPr>
        </p:nvSpPr>
        <p:spPr>
          <a:xfrm>
            <a:off y="2840053" x="685800"/>
            <a:ext cy="784799" cx="7772400"/>
          </a:xfrm>
          <a:prstGeom prst="rect">
            <a:avLst/>
          </a:prstGeom>
        </p:spPr>
        <p:txBody>
          <a:bodyPr bIns="91425" rIns="91425" lIns="91425" tIns="91425" anchor="t"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4" name="Shape 44"/>
        <p:cNvGrpSpPr/>
        <p:nvPr/>
      </p:nvGrpSpPr>
      <p:grpSpPr>
        <a:xfrm>
          <a:off y="0" x="0"/>
          <a:ext cy="0" cx="0"/>
          <a:chOff y="0" x="0"/>
          <a:chExt cy="0" cx="0"/>
        </a:xfrm>
      </p:grpSpPr>
      <p:sp>
        <p:nvSpPr>
          <p:cNvPr id="45" name="Shape 45"/>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46" name="Shape 46"/>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7" name="Shape 47"/>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8" name="Shape 48"/>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y="0" x="0"/>
          <a:ext cy="0" cx="0"/>
          <a:chOff y="0" x="0"/>
          <a:chExt cy="0" cx="0"/>
        </a:xfrm>
      </p:grpSpPr>
      <p:sp>
        <p:nvSpPr>
          <p:cNvPr id="50" name="Shape 50"/>
          <p:cNvSpPr/>
          <p:nvPr/>
        </p:nvSpPr>
        <p:spPr>
          <a:xfrm rot="10800000" flipH="1">
            <a:off y="4412699" x="0"/>
            <a:ext cy="7307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51" name="Shape 51"/>
          <p:cNvSpPr/>
          <p:nvPr/>
        </p:nvSpPr>
        <p:spPr>
          <a:xfrm flipH="1">
            <a:off y="3820834"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52" name="Shape 52"/>
          <p:cNvSpPr/>
          <p:nvPr/>
        </p:nvSpPr>
        <p:spPr>
          <a:xfrm rot="10800000">
            <a:off y="4411617"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53" name="Shape 53"/>
          <p:cNvSpPr txBox="1"/>
          <p:nvPr>
            <p:ph idx="1" type="body"/>
          </p:nvPr>
        </p:nvSpPr>
        <p:spPr>
          <a:xfrm>
            <a:off y="4421726" x="457200"/>
            <a:ext cy="505200" cx="8229600"/>
          </a:xfrm>
          <a:prstGeom prst="rect">
            <a:avLst/>
          </a:prstGeom>
        </p:spPr>
        <p:txBody>
          <a:bodyPr bIns="91425" rIns="91425" lIns="91425" tIns="91425" anchor="ctr" anchorCtr="0"/>
          <a:lstStyle>
            <a:lvl1pPr rtl="0">
              <a:spcBef>
                <a:spcPts val="0"/>
              </a:spcBef>
              <a:buClr>
                <a:schemeClr val="dk2"/>
              </a:buClr>
              <a:buSzPct val="100000"/>
              <a:buNone/>
              <a:defRPr sz="2400" i="1">
                <a:solidFill>
                  <a:schemeClr val="dk2"/>
                </a:solidFill>
              </a:defRPr>
            </a:lvl1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y="0" x="0"/>
          <a:ext cy="0" cx="0"/>
          <a:chOff y="0" x="0"/>
          <a:chExt cy="0" cx="0"/>
        </a:xfrm>
      </p:grpSpPr>
      <p:sp>
        <p:nvSpPr>
          <p:cNvPr id="55" name="Shape 55"/>
          <p:cNvSpPr/>
          <p:nvPr/>
        </p:nvSpPr>
        <p:spPr>
          <a:xfrm>
            <a:off y="76256" x="6676"/>
            <a:ext cy="5054792" cx="9134130"/>
          </a:xfrm>
          <a:custGeom>
            <a:pathLst>
              <a:path w="9157023" extrusionOk="0" h="6739723">
                <a:moveTo>
                  <a:pt y="0" x="1629"/>
                </a:moveTo>
                <a:lnTo>
                  <a:pt y="4340980" x="9157023"/>
                </a:lnTo>
                <a:lnTo>
                  <a:pt y="6739723" x="1593"/>
                </a:lnTo>
                <a:cubicBezTo>
                  <a:pt y="5123960" x="-3941"/>
                  <a:pt y="1615763" x="7163"/>
                  <a:pt y="0" x="162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5" name="Shape 15"/>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6" name="Shape 16"/>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400" cx="8229600"/>
          </a:xfrm>
          <a:prstGeom prst="rect">
            <a:avLst/>
          </a:prstGeom>
        </p:spPr>
        <p:txBody>
          <a:bodyPr bIns="91425" rIns="91425" lIns="91425" t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99" cx="8229600"/>
          </a:xfrm>
          <a:prstGeom prst="rect">
            <a:avLst/>
          </a:prstGeom>
        </p:spPr>
        <p:txBody>
          <a:bodyPr bIns="91425" rIns="91425" lIns="91425" tIns="91425" anchor="t" anchorCtr="0"/>
          <a:lstStyle>
            <a:lvl1pPr algn="ctr" rtl="0">
              <a:spcBef>
                <a:spcPts val="36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 name="Shape 25"/>
        <p:cNvGrpSpPr/>
        <p:nvPr/>
      </p:nvGrpSpPr>
      <p:grpSpPr>
        <a:xfrm>
          <a:off y="0" x="0"/>
          <a:ext cy="0" cx="0"/>
          <a:chOff y="0" x="0"/>
          <a:chExt cy="0" cx="0"/>
        </a:xfrm>
      </p:grpSpPr>
      <p:sp>
        <p:nvSpPr>
          <p:cNvPr id="26" name="Shape 26"/>
          <p:cNvSpPr/>
          <p:nvPr/>
        </p:nvSpPr>
        <p:spPr>
          <a:xfrm rot="10800000" flipH="1">
            <a:off y="2984999" x="0"/>
            <a:ext cy="2158500"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27" name="Shape 27"/>
          <p:cNvSpPr/>
          <p:nvPr/>
        </p:nvSpPr>
        <p:spPr>
          <a:xfrm>
            <a:off y="2393175" x="0"/>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28" name="Shape 28"/>
          <p:cNvSpPr/>
          <p:nvPr/>
        </p:nvSpPr>
        <p:spPr>
          <a:xfrm rot="10800000" flipH="1">
            <a:off y="2983958" x="0"/>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29" name="Shape 29"/>
          <p:cNvSpPr txBox="1"/>
          <p:nvPr>
            <p:ph type="ctrTitle"/>
          </p:nvPr>
        </p:nvSpPr>
        <p:spPr>
          <a:xfrm>
            <a:off y="1746892" x="685800"/>
            <a:ext cy="1238099" cx="7772400"/>
          </a:xfrm>
          <a:prstGeom prst="rect">
            <a:avLst/>
          </a:prstGeom>
        </p:spPr>
        <p:txBody>
          <a:bodyPr bIns="91425" rIns="91425" lIns="91425" tIns="91425" anchor="b" anchorCtr="0"/>
          <a:lstStyle>
            <a:lvl1pPr algn="ctr" rtl="0">
              <a:spcBef>
                <a:spcPts val="0"/>
              </a:spcBef>
              <a:defRPr/>
            </a:lvl1pPr>
            <a:lvl2pPr algn="ctr" rtl="0">
              <a:spcBef>
                <a:spcPts val="0"/>
              </a:spcBef>
              <a:defRPr/>
            </a:lvl2pPr>
            <a:lvl3pPr algn="ctr" rtl="0">
              <a:spcBef>
                <a:spcPts val="0"/>
              </a:spcBef>
              <a:defRPr/>
            </a:lvl3pPr>
            <a:lvl4pPr algn="ctr" rtl="0">
              <a:spcBef>
                <a:spcPts val="0"/>
              </a:spcBef>
              <a:defRPr/>
            </a:lvl4pPr>
            <a:lvl5pPr algn="ctr" rtl="0">
              <a:spcBef>
                <a:spcPts val="0"/>
              </a:spcBef>
              <a:defRPr/>
            </a:lvl5pPr>
            <a:lvl6pPr algn="ctr" rtl="0">
              <a:spcBef>
                <a:spcPts val="0"/>
              </a:spcBef>
              <a:defRPr/>
            </a:lvl6pPr>
            <a:lvl7pPr algn="ctr" rtl="0">
              <a:spcBef>
                <a:spcPts val="0"/>
              </a:spcBef>
              <a:defRPr/>
            </a:lvl7pPr>
            <a:lvl8pPr algn="ctr" rtl="0">
              <a:spcBef>
                <a:spcPts val="0"/>
              </a:spcBef>
              <a:defRPr/>
            </a:lvl8pPr>
            <a:lvl9pPr algn="ctr" rtl="0">
              <a:spcBef>
                <a:spcPts val="0"/>
              </a:spcBef>
              <a:defRPr/>
            </a:lvl9pPr>
          </a:lstStyle>
          <a:p/>
        </p:txBody>
      </p:sp>
      <p:sp>
        <p:nvSpPr>
          <p:cNvPr id="30" name="Shape 30"/>
          <p:cNvSpPr txBox="1"/>
          <p:nvPr>
            <p:ph idx="1" type="subTitle"/>
          </p:nvPr>
        </p:nvSpPr>
        <p:spPr>
          <a:xfrm>
            <a:off y="3093357" x="685800"/>
            <a:ext cy="666600" cx="7772400"/>
          </a:xfrm>
          <a:prstGeom prst="rect">
            <a:avLst/>
          </a:prstGeom>
        </p:spPr>
        <p:txBody>
          <a:bodyPr bIns="91425" rIns="91425" lIns="91425" tIns="91425" anchor="t" anchorCtr="0"/>
          <a:lstStyle>
            <a:lvl1pPr algn="ctr" rtl="0">
              <a:spcBef>
                <a:spcPts val="0"/>
              </a:spcBef>
              <a:buClr>
                <a:schemeClr val="dk2"/>
              </a:buClr>
              <a:buSzPct val="100000"/>
              <a:buNone/>
              <a:defRPr sz="2400" i="1">
                <a:solidFill>
                  <a:schemeClr val="dk2"/>
                </a:solidFill>
              </a:defRPr>
            </a:lvl1pPr>
            <a:lvl2pPr algn="ctr" rtl="0">
              <a:spcBef>
                <a:spcPts val="0"/>
              </a:spcBef>
              <a:buClr>
                <a:schemeClr val="dk2"/>
              </a:buClr>
              <a:buNone/>
              <a:defRPr i="1">
                <a:solidFill>
                  <a:schemeClr val="dk2"/>
                </a:solidFill>
              </a:defRPr>
            </a:lvl2pPr>
            <a:lvl3pPr algn="ctr" rtl="0">
              <a:spcBef>
                <a:spcPts val="0"/>
              </a:spcBef>
              <a:buClr>
                <a:schemeClr val="dk2"/>
              </a:buClr>
              <a:buNone/>
              <a:defRPr i="1">
                <a:solidFill>
                  <a:schemeClr val="dk2"/>
                </a:solidFill>
              </a:defRPr>
            </a:lvl3pPr>
            <a:lvl4pPr algn="ctr" rtl="0">
              <a:spcBef>
                <a:spcPts val="0"/>
              </a:spcBef>
              <a:buClr>
                <a:schemeClr val="dk2"/>
              </a:buClr>
              <a:buSzPct val="100000"/>
              <a:buNone/>
              <a:defRPr sz="2400" i="1">
                <a:solidFill>
                  <a:schemeClr val="dk2"/>
                </a:solidFill>
              </a:defRPr>
            </a:lvl4pPr>
            <a:lvl5pPr algn="ctr" rtl="0">
              <a:spcBef>
                <a:spcPts val="0"/>
              </a:spcBef>
              <a:buClr>
                <a:schemeClr val="dk2"/>
              </a:buClr>
              <a:buSzPct val="100000"/>
              <a:buNone/>
              <a:defRPr sz="2400" i="1">
                <a:solidFill>
                  <a:schemeClr val="dk2"/>
                </a:solidFill>
              </a:defRPr>
            </a:lvl5pPr>
            <a:lvl6pPr algn="ctr" rtl="0">
              <a:spcBef>
                <a:spcPts val="0"/>
              </a:spcBef>
              <a:buClr>
                <a:schemeClr val="dk2"/>
              </a:buClr>
              <a:buSzPct val="100000"/>
              <a:buNone/>
              <a:defRPr sz="2400" i="1">
                <a:solidFill>
                  <a:schemeClr val="dk2"/>
                </a:solidFill>
              </a:defRPr>
            </a:lvl6pPr>
            <a:lvl7pPr algn="ctr" rtl="0">
              <a:spcBef>
                <a:spcPts val="0"/>
              </a:spcBef>
              <a:buClr>
                <a:schemeClr val="dk2"/>
              </a:buClr>
              <a:buSzPct val="100000"/>
              <a:buNone/>
              <a:defRPr sz="2400" i="1">
                <a:solidFill>
                  <a:schemeClr val="dk2"/>
                </a:solidFill>
              </a:defRPr>
            </a:lvl7pPr>
            <a:lvl8pPr algn="ctr" rtl="0">
              <a:spcBef>
                <a:spcPts val="0"/>
              </a:spcBef>
              <a:buClr>
                <a:schemeClr val="dk2"/>
              </a:buClr>
              <a:buSzPct val="100000"/>
              <a:buNone/>
              <a:defRPr sz="2400" i="1">
                <a:solidFill>
                  <a:schemeClr val="dk2"/>
                </a:solidFill>
              </a:defRPr>
            </a:lvl8pPr>
            <a:lvl9pPr algn="ctr" rtl="0">
              <a:spcBef>
                <a:spcPts val="0"/>
              </a:spcBef>
              <a:buClr>
                <a:schemeClr val="dk2"/>
              </a:buClr>
              <a:buSzPct val="100000"/>
              <a:buNone/>
              <a:defRPr sz="2400" i="1">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1" name="Shape 31"/>
        <p:cNvGrpSpPr/>
        <p:nvPr/>
      </p:nvGrpSpPr>
      <p:grpSpPr>
        <a:xfrm>
          <a:off y="0" x="0"/>
          <a:ext cy="0" cx="0"/>
          <a:chOff y="0" x="0"/>
          <a:chExt cy="0" cx="0"/>
        </a:xfrm>
      </p:grpSpPr>
      <p:sp>
        <p:nvSpPr>
          <p:cNvPr id="32" name="Shape 32"/>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3" name="Shape 33"/>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34" name="Shape 34"/>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35" name="Shape 35"/>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6" name="Shape 36"/>
          <p:cNvSpPr txBox="1"/>
          <p:nvPr>
            <p:ph idx="1" type="body"/>
          </p:nvPr>
        </p:nvSpPr>
        <p:spPr>
          <a:xfrm>
            <a:off y="1200150" x="457200"/>
            <a:ext cy="3725699" cx="82296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7" name="Shape 37"/>
        <p:cNvGrpSpPr/>
        <p:nvPr/>
      </p:nvGrpSpPr>
      <p:grpSpPr>
        <a:xfrm>
          <a:off y="0" x="0"/>
          <a:ext cy="0" cx="0"/>
          <a:chOff y="0" x="0"/>
          <a:chExt cy="0" cx="0"/>
        </a:xfrm>
      </p:grpSpPr>
      <p:sp>
        <p:nvSpPr>
          <p:cNvPr id="38" name="Shape 38"/>
          <p:cNvSpPr/>
          <p:nvPr/>
        </p:nvSpPr>
        <p:spPr>
          <a:xfrm rot="10800000" flipH="1">
            <a:off y="1163100" x="0"/>
            <a:ext cy="3980399" cx="9144000"/>
          </a:xfrm>
          <a:prstGeom prst="rect">
            <a:avLst/>
          </a:prstGeom>
          <a:solidFill>
            <a:schemeClr val="lt1"/>
          </a:solidFill>
          <a:ln>
            <a:noFill/>
          </a:ln>
        </p:spPr>
        <p:txBody>
          <a:bodyPr bIns="45700" rIns="91425" lIns="91425" tIns="45700" anchor="ctr" anchorCtr="0">
            <a:noAutofit/>
          </a:bodyPr>
          <a:lstStyle/>
          <a:p>
            <a:pPr>
              <a:spcBef>
                <a:spcPts val="0"/>
              </a:spcBef>
              <a:buNone/>
            </a:pPr>
            <a:r>
              <a:t/>
            </a:r>
            <a:endParaRPr/>
          </a:p>
        </p:txBody>
      </p:sp>
      <p:sp>
        <p:nvSpPr>
          <p:cNvPr id="39" name="Shape 39"/>
          <p:cNvSpPr/>
          <p:nvPr/>
        </p:nvSpPr>
        <p:spPr>
          <a:xfrm rot="10800000">
            <a:off y="1162132" x="4526627"/>
            <a:ext cy="571095"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chemeClr val="dk1">
              <a:alpha val="7840"/>
            </a:schemeClr>
          </a:solidFill>
          <a:ln>
            <a:noFill/>
          </a:ln>
        </p:spPr>
        <p:txBody>
          <a:bodyPr bIns="45700" rIns="91425" lIns="91425" tIns="45700" anchor="ctr" anchorCtr="0">
            <a:noAutofit/>
          </a:bodyPr>
          <a:lstStyle/>
          <a:p>
            <a:pPr>
              <a:spcBef>
                <a:spcPts val="0"/>
              </a:spcBef>
              <a:buNone/>
            </a:pPr>
            <a:r>
              <a:t/>
            </a:r>
            <a:endParaRPr/>
          </a:p>
        </p:txBody>
      </p:sp>
      <p:sp>
        <p:nvSpPr>
          <p:cNvPr id="40" name="Shape 40"/>
          <p:cNvSpPr txBox="1"/>
          <p:nvPr>
            <p:ph type="title"/>
          </p:nvPr>
        </p:nvSpPr>
        <p:spPr>
          <a:xfrm>
            <a:off y="205978" x="457200"/>
            <a:ext cy="857400" cx="8229600"/>
          </a:xfrm>
          <a:prstGeom prst="rect">
            <a:avLst/>
          </a:prstGeom>
        </p:spPr>
        <p:txBody>
          <a:bodyPr bIns="91425" rIns="91425" lIns="91425" t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1" name="Shape 41"/>
          <p:cNvSpPr txBox="1"/>
          <p:nvPr>
            <p:ph idx="1" type="body"/>
          </p:nvPr>
        </p:nvSpPr>
        <p:spPr>
          <a:xfrm>
            <a:off y="1200150" x="457200"/>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42" name="Shape 42"/>
          <p:cNvSpPr/>
          <p:nvPr/>
        </p:nvSpPr>
        <p:spPr>
          <a:xfrm flipH="1">
            <a:off y="571349" x="4526627"/>
            <a:ext cy="590502" cx="4617372"/>
          </a:xfrm>
          <a:custGeom>
            <a:pathLst>
              <a:path w="4617373" extrusionOk="0" h="1108924">
                <a:moveTo>
                  <a:pt y="1108924" x="1199"/>
                </a:moveTo>
                <a:lnTo>
                  <a:pt y="1108924" x="4617373"/>
                </a:lnTo>
                <a:lnTo>
                  <a:pt y="0" x="0"/>
                </a:lnTo>
                <a:cubicBezTo>
                  <a:pt y="369641" x="400"/>
                  <a:pt y="739283" x="799"/>
                  <a:pt y="1108924" x="1199"/>
                </a:cubicBezTo>
                <a:close/>
              </a:path>
            </a:pathLst>
          </a:custGeom>
          <a:solidFill>
            <a:srgbClr val="FFFFFF">
              <a:alpha val="6669"/>
            </a:srgbClr>
          </a:solidFill>
          <a:ln>
            <a:noFill/>
          </a:ln>
        </p:spPr>
        <p:txBody>
          <a:bodyPr bIns="45700" rIns="91425" lIns="91425" tIns="45700" anchor="ctr" anchorCtr="0">
            <a:noAutofit/>
          </a:bodyPr>
          <a:lstStyle/>
          <a:p>
            <a:pPr>
              <a:spcBef>
                <a:spcPts val="0"/>
              </a:spcBef>
              <a:buNone/>
            </a:pPr>
            <a:r>
              <a:t/>
            </a:r>
            <a:endParaRPr/>
          </a:p>
        </p:txBody>
      </p:sp>
      <p:sp>
        <p:nvSpPr>
          <p:cNvPr id="43" name="Shape 43"/>
          <p:cNvSpPr txBox="1"/>
          <p:nvPr>
            <p:ph idx="2" type="body"/>
          </p:nvPr>
        </p:nvSpPr>
        <p:spPr>
          <a:xfrm>
            <a:off y="1200150" x="4692273"/>
            <a:ext cy="3725699" cx="3994500"/>
          </a:xfrm>
          <a:prstGeom prst="rect">
            <a:avLst/>
          </a:prstGeom>
        </p:spPr>
        <p:txBody>
          <a:bodyPr bIns="91425" rIns="91425" lIns="91425" t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4.xml" Type="http://schemas.openxmlformats.org/officeDocument/2006/relationships/theme" Id="rId7"/></Relationships>
</file>

<file path=ppt/slideMasters/_rels/slideMaster2.xml.rels><?xml version="1.0" encoding="UTF-8" standalone="yes"?><Relationships xmlns="http://schemas.openxmlformats.org/package/2006/relationships"><Relationship Target="../slideLayouts/slideLayout8.xml" Type="http://schemas.openxmlformats.org/officeDocument/2006/relationships/slideLayout" Id="rId2"/><Relationship Target="../slideLayouts/slideLayout7.xml" Type="http://schemas.openxmlformats.org/officeDocument/2006/relationships/slideLayout" Id="rId1"/><Relationship Target="../slideLayouts/slideLayout10.xml" Type="http://schemas.openxmlformats.org/officeDocument/2006/relationships/slideLayout" Id="rId4"/><Relationship Target="../slideLayouts/slideLayout9.xml" Type="http://schemas.openxmlformats.org/officeDocument/2006/relationships/slideLayout" Id="rId3"/><Relationship Target="../slideLayouts/slideLayout12.xml" Type="http://schemas.openxmlformats.org/officeDocument/2006/relationships/slideLayout" Id="rId6"/><Relationship Target="../slideLayouts/slideLayout11.xml" Type="http://schemas.openxmlformats.org/officeDocument/2006/relationships/slideLayout" Id="rId5"/><Relationship Target="../theme/theme2.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a:noFill/>
          <a:ln>
            <a:noFill/>
          </a:ln>
        </p:spPr>
        <p:txBody>
          <a:bodyPr bIns="91425" rIns="91425" lIns="91425" tIns="91425" anchor="b" anchorCtr="0"/>
          <a:lstStyle>
            <a:lvl1pPr rtl="0">
              <a:spcBef>
                <a:spcPts val="0"/>
              </a:spcBef>
              <a:buClr>
                <a:schemeClr val="dk1"/>
              </a:buClr>
              <a:buSzPct val="100000"/>
              <a:buNone/>
              <a:defRPr b="1" sz="3600">
                <a:solidFill>
                  <a:schemeClr val="dk1"/>
                </a:solidFill>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rtl="0">
              <a:spcBef>
                <a:spcPts val="600"/>
              </a:spcBef>
              <a:buClr>
                <a:schemeClr val="dk1"/>
              </a:buClr>
              <a:buSzPct val="100000"/>
              <a:defRPr sz="3000">
                <a:solidFill>
                  <a:schemeClr val="dk1"/>
                </a:solidFill>
              </a:defRPr>
            </a:lvl1pPr>
            <a:lvl2pPr rtl="0">
              <a:spcBef>
                <a:spcPts val="480"/>
              </a:spcBef>
              <a:buClr>
                <a:schemeClr val="dk1"/>
              </a:buClr>
              <a:buSzPct val="100000"/>
              <a:defRPr sz="2400">
                <a:solidFill>
                  <a:schemeClr val="dk1"/>
                </a:solidFill>
              </a:defRPr>
            </a:lvl2pPr>
            <a:lvl3pPr rtl="0">
              <a:spcBef>
                <a:spcPts val="480"/>
              </a:spcBef>
              <a:buClr>
                <a:schemeClr val="dk1"/>
              </a:buClr>
              <a:buSzPct val="100000"/>
              <a:defRPr sz="2400">
                <a:solidFill>
                  <a:schemeClr val="dk1"/>
                </a:solidFill>
              </a:defRPr>
            </a:lvl3pPr>
            <a:lvl4pPr rtl="0">
              <a:spcBef>
                <a:spcPts val="360"/>
              </a:spcBef>
              <a:buClr>
                <a:schemeClr val="dk1"/>
              </a:buClr>
              <a:buSzPct val="100000"/>
              <a:defRPr sz="1800">
                <a:solidFill>
                  <a:schemeClr val="dk1"/>
                </a:solidFill>
              </a:defRPr>
            </a:lvl4pPr>
            <a:lvl5pPr rtl="0">
              <a:spcBef>
                <a:spcPts val="360"/>
              </a:spcBef>
              <a:buClr>
                <a:schemeClr val="dk1"/>
              </a:buClr>
              <a:buSzPct val="100000"/>
              <a:defRPr sz="1800">
                <a:solidFill>
                  <a:schemeClr val="dk1"/>
                </a:solidFill>
              </a:defRPr>
            </a:lvl5pPr>
            <a:lvl6pPr rtl="0">
              <a:spcBef>
                <a:spcPts val="360"/>
              </a:spcBef>
              <a:buClr>
                <a:schemeClr val="dk1"/>
              </a:buClr>
              <a:buSzPct val="100000"/>
              <a:defRPr sz="1800">
                <a:solidFill>
                  <a:schemeClr val="dk1"/>
                </a:solidFill>
              </a:defRPr>
            </a:lvl6pPr>
            <a:lvl7pPr rtl="0">
              <a:spcBef>
                <a:spcPts val="360"/>
              </a:spcBef>
              <a:buClr>
                <a:schemeClr val="dk1"/>
              </a:buClr>
              <a:buSzPct val="100000"/>
              <a:defRPr sz="1800">
                <a:solidFill>
                  <a:schemeClr val="dk1"/>
                </a:solidFill>
              </a:defRPr>
            </a:lvl7pPr>
            <a:lvl8pPr rtl="0">
              <a:spcBef>
                <a:spcPts val="360"/>
              </a:spcBef>
              <a:buClr>
                <a:schemeClr val="dk1"/>
              </a:buClr>
              <a:buSzPct val="100000"/>
              <a:defRPr sz="1800">
                <a:solidFill>
                  <a:schemeClr val="dk1"/>
                </a:solidFill>
              </a:defRPr>
            </a:lvl8pPr>
            <a:lvl9pPr rtl="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400" cx="8229600"/>
          </a:xfrm>
          <a:prstGeom prst="rect">
            <a:avLst/>
          </a:prstGeom>
          <a:noFill/>
          <a:ln>
            <a:noFill/>
          </a:ln>
        </p:spPr>
        <p:txBody>
          <a:bodyPr bIns="91425" rIns="91425" lIns="91425" tIns="91425" anchor="ctr" anchorCtr="0"/>
          <a:lstStyle>
            <a:lvl1pPr rtl="0">
              <a:spcBef>
                <a:spcPts val="0"/>
              </a:spcBef>
              <a:buClr>
                <a:schemeClr val="lt1"/>
              </a:buClr>
              <a:buSzPct val="100000"/>
              <a:buFont typeface="Georgia"/>
              <a:buNone/>
              <a:defRPr sz="4800">
                <a:solidFill>
                  <a:schemeClr val="lt1"/>
                </a:solidFill>
                <a:latin typeface="Georgia"/>
                <a:ea typeface="Georgia"/>
                <a:cs typeface="Georgia"/>
                <a:sym typeface="Georgia"/>
              </a:defRPr>
            </a:lvl1pPr>
            <a:lvl2pPr rtl="0">
              <a:spcBef>
                <a:spcPts val="0"/>
              </a:spcBef>
              <a:buClr>
                <a:schemeClr val="lt1"/>
              </a:buClr>
              <a:buSzPct val="100000"/>
              <a:buFont typeface="Georgia"/>
              <a:buNone/>
              <a:defRPr sz="4800">
                <a:solidFill>
                  <a:schemeClr val="lt1"/>
                </a:solidFill>
                <a:latin typeface="Georgia"/>
                <a:ea typeface="Georgia"/>
                <a:cs typeface="Georgia"/>
                <a:sym typeface="Georgia"/>
              </a:defRPr>
            </a:lvl2pPr>
            <a:lvl3pPr rtl="0">
              <a:spcBef>
                <a:spcPts val="0"/>
              </a:spcBef>
              <a:buClr>
                <a:schemeClr val="lt1"/>
              </a:buClr>
              <a:buSzPct val="100000"/>
              <a:buFont typeface="Georgia"/>
              <a:buNone/>
              <a:defRPr sz="4800">
                <a:solidFill>
                  <a:schemeClr val="lt1"/>
                </a:solidFill>
                <a:latin typeface="Georgia"/>
                <a:ea typeface="Georgia"/>
                <a:cs typeface="Georgia"/>
                <a:sym typeface="Georgia"/>
              </a:defRPr>
            </a:lvl3pPr>
            <a:lvl4pPr rtl="0">
              <a:spcBef>
                <a:spcPts val="0"/>
              </a:spcBef>
              <a:buClr>
                <a:schemeClr val="lt1"/>
              </a:buClr>
              <a:buSzPct val="100000"/>
              <a:buFont typeface="Georgia"/>
              <a:buNone/>
              <a:defRPr sz="4800">
                <a:solidFill>
                  <a:schemeClr val="lt1"/>
                </a:solidFill>
                <a:latin typeface="Georgia"/>
                <a:ea typeface="Georgia"/>
                <a:cs typeface="Georgia"/>
                <a:sym typeface="Georgia"/>
              </a:defRPr>
            </a:lvl4pPr>
            <a:lvl5pPr rtl="0">
              <a:spcBef>
                <a:spcPts val="0"/>
              </a:spcBef>
              <a:buClr>
                <a:schemeClr val="lt1"/>
              </a:buClr>
              <a:buSzPct val="100000"/>
              <a:buFont typeface="Georgia"/>
              <a:buNone/>
              <a:defRPr sz="4800">
                <a:solidFill>
                  <a:schemeClr val="lt1"/>
                </a:solidFill>
                <a:latin typeface="Georgia"/>
                <a:ea typeface="Georgia"/>
                <a:cs typeface="Georgia"/>
                <a:sym typeface="Georgia"/>
              </a:defRPr>
            </a:lvl5pPr>
            <a:lvl6pPr rtl="0">
              <a:spcBef>
                <a:spcPts val="0"/>
              </a:spcBef>
              <a:buClr>
                <a:schemeClr val="lt1"/>
              </a:buClr>
              <a:buSzPct val="100000"/>
              <a:buFont typeface="Georgia"/>
              <a:buNone/>
              <a:defRPr sz="4800">
                <a:solidFill>
                  <a:schemeClr val="lt1"/>
                </a:solidFill>
                <a:latin typeface="Georgia"/>
                <a:ea typeface="Georgia"/>
                <a:cs typeface="Georgia"/>
                <a:sym typeface="Georgia"/>
              </a:defRPr>
            </a:lvl6pPr>
            <a:lvl7pPr rtl="0">
              <a:spcBef>
                <a:spcPts val="0"/>
              </a:spcBef>
              <a:buClr>
                <a:schemeClr val="lt1"/>
              </a:buClr>
              <a:buSzPct val="100000"/>
              <a:buFont typeface="Georgia"/>
              <a:buNone/>
              <a:defRPr sz="4800">
                <a:solidFill>
                  <a:schemeClr val="lt1"/>
                </a:solidFill>
                <a:latin typeface="Georgia"/>
                <a:ea typeface="Georgia"/>
                <a:cs typeface="Georgia"/>
                <a:sym typeface="Georgia"/>
              </a:defRPr>
            </a:lvl7pPr>
            <a:lvl8pPr rtl="0">
              <a:spcBef>
                <a:spcPts val="0"/>
              </a:spcBef>
              <a:buClr>
                <a:schemeClr val="lt1"/>
              </a:buClr>
              <a:buSzPct val="100000"/>
              <a:buFont typeface="Georgia"/>
              <a:buNone/>
              <a:defRPr sz="4800">
                <a:solidFill>
                  <a:schemeClr val="lt1"/>
                </a:solidFill>
                <a:latin typeface="Georgia"/>
                <a:ea typeface="Georgia"/>
                <a:cs typeface="Georgia"/>
                <a:sym typeface="Georgia"/>
              </a:defRPr>
            </a:lvl8pPr>
            <a:lvl9pPr rtl="0">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24" name="Shape 24"/>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rtl="0">
              <a:spcBef>
                <a:spcPts val="600"/>
              </a:spcBef>
              <a:buClr>
                <a:schemeClr val="dk1"/>
              </a:buClr>
              <a:buSzPct val="100000"/>
              <a:buFont typeface="Georgia"/>
              <a:defRPr sz="3000">
                <a:solidFill>
                  <a:schemeClr val="dk1"/>
                </a:solidFill>
                <a:latin typeface="Georgia"/>
                <a:ea typeface="Georgia"/>
                <a:cs typeface="Georgia"/>
                <a:sym typeface="Georgia"/>
              </a:defRPr>
            </a:lvl1pPr>
            <a:lvl2pPr rtl="0">
              <a:spcBef>
                <a:spcPts val="480"/>
              </a:spcBef>
              <a:buClr>
                <a:schemeClr val="dk1"/>
              </a:buClr>
              <a:buSzPct val="100000"/>
              <a:buFont typeface="Georgia"/>
              <a:defRPr sz="2400">
                <a:solidFill>
                  <a:schemeClr val="dk1"/>
                </a:solidFill>
                <a:latin typeface="Georgia"/>
                <a:ea typeface="Georgia"/>
                <a:cs typeface="Georgia"/>
                <a:sym typeface="Georgia"/>
              </a:defRPr>
            </a:lvl2pPr>
            <a:lvl3pPr rtl="0">
              <a:spcBef>
                <a:spcPts val="480"/>
              </a:spcBef>
              <a:buClr>
                <a:schemeClr val="dk1"/>
              </a:buClr>
              <a:buSzPct val="100000"/>
              <a:buFont typeface="Georgia"/>
              <a:defRPr sz="2400">
                <a:solidFill>
                  <a:schemeClr val="dk1"/>
                </a:solidFill>
                <a:latin typeface="Georgia"/>
                <a:ea typeface="Georgia"/>
                <a:cs typeface="Georgia"/>
                <a:sym typeface="Georgia"/>
              </a:defRPr>
            </a:lvl3pPr>
            <a:lvl4pPr rtl="0">
              <a:spcBef>
                <a:spcPts val="360"/>
              </a:spcBef>
              <a:buClr>
                <a:schemeClr val="dk1"/>
              </a:buClr>
              <a:buSzPct val="100000"/>
              <a:buFont typeface="Georgia"/>
              <a:defRPr sz="1800">
                <a:solidFill>
                  <a:schemeClr val="dk1"/>
                </a:solidFill>
                <a:latin typeface="Georgia"/>
                <a:ea typeface="Georgia"/>
                <a:cs typeface="Georgia"/>
                <a:sym typeface="Georgia"/>
              </a:defRPr>
            </a:lvl4pPr>
            <a:lvl5pPr rtl="0">
              <a:spcBef>
                <a:spcPts val="360"/>
              </a:spcBef>
              <a:buClr>
                <a:schemeClr val="dk1"/>
              </a:buClr>
              <a:buSzPct val="100000"/>
              <a:buFont typeface="Georgia"/>
              <a:defRPr sz="1800">
                <a:solidFill>
                  <a:schemeClr val="dk1"/>
                </a:solidFill>
                <a:latin typeface="Georgia"/>
                <a:ea typeface="Georgia"/>
                <a:cs typeface="Georgia"/>
                <a:sym typeface="Georgia"/>
              </a:defRPr>
            </a:lvl5pPr>
            <a:lvl6pPr rtl="0">
              <a:spcBef>
                <a:spcPts val="360"/>
              </a:spcBef>
              <a:buClr>
                <a:schemeClr val="dk1"/>
              </a:buClr>
              <a:buSzPct val="100000"/>
              <a:buFont typeface="Georgia"/>
              <a:defRPr sz="1800">
                <a:solidFill>
                  <a:schemeClr val="dk1"/>
                </a:solidFill>
                <a:latin typeface="Georgia"/>
                <a:ea typeface="Georgia"/>
                <a:cs typeface="Georgia"/>
                <a:sym typeface="Georgia"/>
              </a:defRPr>
            </a:lvl6pPr>
            <a:lvl7pPr rtl="0">
              <a:spcBef>
                <a:spcPts val="360"/>
              </a:spcBef>
              <a:buClr>
                <a:schemeClr val="dk1"/>
              </a:buClr>
              <a:buSzPct val="100000"/>
              <a:buFont typeface="Georgia"/>
              <a:defRPr sz="1800">
                <a:solidFill>
                  <a:schemeClr val="dk1"/>
                </a:solidFill>
                <a:latin typeface="Georgia"/>
                <a:ea typeface="Georgia"/>
                <a:cs typeface="Georgia"/>
                <a:sym typeface="Georgia"/>
              </a:defRPr>
            </a:lvl7pPr>
            <a:lvl8pPr rtl="0">
              <a:spcBef>
                <a:spcPts val="360"/>
              </a:spcBef>
              <a:buClr>
                <a:schemeClr val="dk1"/>
              </a:buClr>
              <a:buSzPct val="100000"/>
              <a:buFont typeface="Georgia"/>
              <a:defRPr sz="1800">
                <a:solidFill>
                  <a:schemeClr val="dk1"/>
                </a:solidFill>
                <a:latin typeface="Georgia"/>
                <a:ea typeface="Georgia"/>
                <a:cs typeface="Georgia"/>
                <a:sym typeface="Georgia"/>
              </a:defRPr>
            </a:lvl8pPr>
            <a:lvl9pPr rtl="0">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Tree>
  </p:cSld>
  <p:clrMap accent2="accent2" accent3="accent3" accent4="accent4" accent5="accent5" accent6="accent6" hlink="hlink" tx2="lt2" tx1="dk1" bg2="dk2" bg1="lt1" folHlink="folHlink" accent1="accent1"/>
  <p:sldLayoutIdLst>
    <p:sldLayoutId id="2147483654" r:id="rId1"/>
    <p:sldLayoutId id="2147483655" r:id="rId2"/>
    <p:sldLayoutId id="2147483656" r:id="rId3"/>
    <p:sldLayoutId id="2147483657" r:id="rId4"/>
    <p:sldLayoutId id="2147483658" r:id="rId5"/>
    <p:sldLayoutId id="2147483659"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7.xml" Type="http://schemas.openxmlformats.org/officeDocument/2006/relationships/slideLayout" Id="rId1"/><Relationship Target="../media/image04.png" Type="http://schemas.openxmlformats.org/officeDocument/2006/relationships/image" Id="rId4"/><Relationship Target="../media/image00.gif"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8.xml" Type="http://schemas.openxmlformats.org/officeDocument/2006/relationships/slideLayout" Id="rId1"/><Relationship Target="../media/image24.pn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7.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8.xml" Type="http://schemas.openxmlformats.org/officeDocument/2006/relationships/slideLayout" Id="rId1"/><Relationship Target="../media/image01.jp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8.xml" Type="http://schemas.openxmlformats.org/officeDocument/2006/relationships/slideLayout" Id="rId1"/><Relationship Target="../media/image03.jpg" Type="http://schemas.openxmlformats.org/officeDocument/2006/relationships/image" Id="rId3"/></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8.xml" Type="http://schemas.openxmlformats.org/officeDocument/2006/relationships/slideLayout" Id="rId1"/><Relationship Target="../media/image06.gif" Type="http://schemas.openxmlformats.org/officeDocument/2006/relationships/image" Id="rId4"/><Relationship Target="../media/image05.gif" Type="http://schemas.openxmlformats.org/officeDocument/2006/relationships/image" Id="rId3"/><Relationship Target="../media/image08.gif" Type="http://schemas.openxmlformats.org/officeDocument/2006/relationships/image" Id="rId5"/></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8.xml" Type="http://schemas.openxmlformats.org/officeDocument/2006/relationships/slideLayout" Id="rId1"/><Relationship Target="../media/image09.gif"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7.xml" Type="http://schemas.openxmlformats.org/officeDocument/2006/relationships/slideLayout" Id="rId1"/></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8.xml" Type="http://schemas.openxmlformats.org/officeDocument/2006/relationships/slideLayout" Id="rId1"/><Relationship Target="../media/image14.jpg" Type="http://schemas.openxmlformats.org/officeDocument/2006/relationships/image" Id="rId4"/><Relationship Target="../media/image07.jp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8.xml" Type="http://schemas.openxmlformats.org/officeDocument/2006/relationships/slideLayout" Id="rId1"/><Relationship Target="../media/image17.jpg" Type="http://schemas.openxmlformats.org/officeDocument/2006/relationships/image" Id="rId4"/><Relationship Target="../media/image10.jpg" Type="http://schemas.openxmlformats.org/officeDocument/2006/relationships/image" Id="rId3"/><Relationship Target="../media/image11.jpg" Type="http://schemas.openxmlformats.org/officeDocument/2006/relationships/image" Id="rId6"/><Relationship Target="../media/image12.jpg" Type="http://schemas.openxmlformats.org/officeDocument/2006/relationships/image" Id="rId5"/><Relationship Target="../media/image50.png" Type="http://schemas.openxmlformats.org/officeDocument/2006/relationships/image" Id="rId7"/></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8.xml" Type="http://schemas.openxmlformats.org/officeDocument/2006/relationships/slideLayout" Id="rId1"/><Relationship Target="../media/image15.gif"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8.xml" Type="http://schemas.openxmlformats.org/officeDocument/2006/relationships/slideLayout" Id="rId1"/></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8.xml" Type="http://schemas.openxmlformats.org/officeDocument/2006/relationships/slideLayout" Id="rId1"/><Relationship Target="../media/image18.gif"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8.xml" Type="http://schemas.openxmlformats.org/officeDocument/2006/relationships/slideLayout" Id="rId1"/><Relationship Target="../media/image20.jpg" Type="http://schemas.openxmlformats.org/officeDocument/2006/relationships/image" Id="rId4"/><Relationship Target="../media/image55.png"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8.xml" Type="http://schemas.openxmlformats.org/officeDocument/2006/relationships/slideLayout" Id="rId1"/><Relationship Target="../media/image23.jpg" Type="http://schemas.openxmlformats.org/officeDocument/2006/relationships/image" Id="rId4"/><Relationship Target="../media/image26.png" Type="http://schemas.openxmlformats.org/officeDocument/2006/relationships/image" Id="rId3"/><Relationship Target="../media/image39.jpg" Type="http://schemas.openxmlformats.org/officeDocument/2006/relationships/image" Id="rId6"/><Relationship Target="../media/image54.png" Type="http://schemas.openxmlformats.org/officeDocument/2006/relationships/image" Id="rId5"/></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11.xml" Type="http://schemas.openxmlformats.org/officeDocument/2006/relationships/slideLayout" Id="rId1"/><Relationship Target="../media/image22.gif" Type="http://schemas.openxmlformats.org/officeDocument/2006/relationships/image" Id="rId4"/><Relationship Target="../media/image42.png" Type="http://schemas.openxmlformats.org/officeDocument/2006/relationships/image" Id="rId3"/><Relationship Target="../media/image48.png" Type="http://schemas.openxmlformats.org/officeDocument/2006/relationships/image" Id="rId5"/></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8.xml" Type="http://schemas.openxmlformats.org/officeDocument/2006/relationships/slideLayout" Id="rId1"/><Relationship Target="http://youtube.com/v/sd2Q6Fagemg" Type="http://schemas.openxmlformats.org/officeDocument/2006/relationships/hyperlink" TargetMode="External" Id="rId4"/><Relationship Target="../media/image25.jpg" Type="http://schemas.openxmlformats.org/officeDocument/2006/relationships/image" Id="rId5"/></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8.xml" Type="http://schemas.openxmlformats.org/officeDocument/2006/relationships/slideLayout" Id="rId1"/></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8.xml" Type="http://schemas.openxmlformats.org/officeDocument/2006/relationships/slideLayout" Id="rId1"/><Relationship Target="../media/image29.gif"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7.xml" Type="http://schemas.openxmlformats.org/officeDocument/2006/relationships/slideLayout" Id="rId1"/></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8.xml" Type="http://schemas.openxmlformats.org/officeDocument/2006/relationships/slideLayout" Id="rId1"/><Relationship Target="../media/image27.gif"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8.xml" Type="http://schemas.openxmlformats.org/officeDocument/2006/relationships/slideLayout" Id="rId1"/><Relationship Target="../media/image32.gif" Type="http://schemas.openxmlformats.org/officeDocument/2006/relationships/image" Id="rId4"/><Relationship Target="../media/image36.gif"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8.xml" Type="http://schemas.openxmlformats.org/officeDocument/2006/relationships/slideLayout" Id="rId1"/><Relationship Target="../media/image28.png" Type="http://schemas.openxmlformats.org/officeDocument/2006/relationships/image" Id="rId3"/></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8.xml" Type="http://schemas.openxmlformats.org/officeDocument/2006/relationships/slideLayout" Id="rId1"/><Relationship Target="../media/image35.gif"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7.xml" Type="http://schemas.openxmlformats.org/officeDocument/2006/relationships/slideLayout" Id="rId1"/><Relationship Target="../media/image30.jpg"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8.xml" Type="http://schemas.openxmlformats.org/officeDocument/2006/relationships/slideLayout" Id="rId1"/><Relationship Target="../media/image33.gif" Type="http://schemas.openxmlformats.org/officeDocument/2006/relationships/image" Id="rId4"/><Relationship Target="../media/image31.jpg" Type="http://schemas.openxmlformats.org/officeDocument/2006/relationships/image" Id="rId3"/><Relationship Target="../media/image34.gif" Type="http://schemas.openxmlformats.org/officeDocument/2006/relationships/image" Id="rId5"/></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8.xml" Type="http://schemas.openxmlformats.org/officeDocument/2006/relationships/slideLayout" Id="rId1"/><Relationship Target="../media/image37.gif" Type="http://schemas.openxmlformats.org/officeDocument/2006/relationships/image" Id="rId4"/><Relationship Target="../media/image31.jpg" Type="http://schemas.openxmlformats.org/officeDocument/2006/relationships/image" Id="rId3"/></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8.xml" Type="http://schemas.openxmlformats.org/officeDocument/2006/relationships/slideLayout" Id="rId1"/><Relationship Target="../media/image38.gif" Type="http://schemas.openxmlformats.org/officeDocument/2006/relationships/image" Id="rId4"/><Relationship Target="../media/image31.jpg" Type="http://schemas.openxmlformats.org/officeDocument/2006/relationships/image" Id="rId3"/></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8.xml" Type="http://schemas.openxmlformats.org/officeDocument/2006/relationships/slideLayout" Id="rId1"/><Relationship Target="../media/image44.gif" Type="http://schemas.openxmlformats.org/officeDocument/2006/relationships/image" Id="rId4"/><Relationship Target="../media/image31.jp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7.xml" Type="http://schemas.openxmlformats.org/officeDocument/2006/relationships/slideLayout" Id="rId1"/></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8.xml" Type="http://schemas.openxmlformats.org/officeDocument/2006/relationships/slideLayout" Id="rId1"/><Relationship Target="../media/image43.gif"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8.xml" Type="http://schemas.openxmlformats.org/officeDocument/2006/relationships/slideLayout" Id="rId1"/><Relationship Target="../media/image41.gif" Type="http://schemas.openxmlformats.org/officeDocument/2006/relationships/image" Id="rId4"/><Relationship Target="../media/image40.gif" Type="http://schemas.openxmlformats.org/officeDocument/2006/relationships/image" Id="rId3"/></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8.xml" Type="http://schemas.openxmlformats.org/officeDocument/2006/relationships/slideLayout" Id="rId1"/><Relationship Target="../media/image60.gif" Type="http://schemas.openxmlformats.org/officeDocument/2006/relationships/image" Id="rId4"/><Relationship Target="../media/image47.gif"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7.xml" Type="http://schemas.openxmlformats.org/officeDocument/2006/relationships/slideLayout" Id="rId1"/><Relationship Target="http://youtube.com/v/X4coRSmzgvE" Type="http://schemas.openxmlformats.org/officeDocument/2006/relationships/hyperlink" TargetMode="External" Id="rId4"/><Relationship Target="../media/image02.jpg" Type="http://schemas.openxmlformats.org/officeDocument/2006/relationships/image" Id="rId5"/></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7.xml" Type="http://schemas.openxmlformats.org/officeDocument/2006/relationships/slideLayout" Id="rId1"/></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8.xml" Type="http://schemas.openxmlformats.org/officeDocument/2006/relationships/slideLayout" Id="rId1"/><Relationship Target="../media/image46.gif" Type="http://schemas.openxmlformats.org/officeDocument/2006/relationships/image" Id="rId3"/></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8.xml" Type="http://schemas.openxmlformats.org/officeDocument/2006/relationships/slideLayout" Id="rId1"/><Relationship Target="../media/image61.gif"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8.xml" Type="http://schemas.openxmlformats.org/officeDocument/2006/relationships/slideLayout" Id="rId1"/><Relationship Target="../media/image45.jpg" Type="http://schemas.openxmlformats.org/officeDocument/2006/relationships/image" Id="rId4"/><Relationship Target="../media/image65.jpg" Type="http://schemas.openxmlformats.org/officeDocument/2006/relationships/image" Id="rId3"/><Relationship Target="../media/image71.jpg" Type="http://schemas.openxmlformats.org/officeDocument/2006/relationships/image" Id="rId6"/><Relationship Target="../media/image64.jpg" Type="http://schemas.openxmlformats.org/officeDocument/2006/relationships/image" Id="rId5"/></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8.xml" Type="http://schemas.openxmlformats.org/officeDocument/2006/relationships/slideLayout" Id="rId1"/><Relationship Target="../media/image51.gif" Type="http://schemas.openxmlformats.org/officeDocument/2006/relationships/image" Id="rId4"/><Relationship Target="../media/image49.gif" Type="http://schemas.openxmlformats.org/officeDocument/2006/relationships/image" Id="rId3"/></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8.xml" Type="http://schemas.openxmlformats.org/officeDocument/2006/relationships/slideLayout" Id="rId1"/><Relationship Target="../media/image52.jp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8.xml" Type="http://schemas.openxmlformats.org/officeDocument/2006/relationships/slideLayout" Id="rId1"/><Relationship Target="../media/image53.gif"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7.xml" Type="http://schemas.openxmlformats.org/officeDocument/2006/relationships/slideLayout" Id="rId1"/><Relationship Target="../media/image58.jp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8.xml" Type="http://schemas.openxmlformats.org/officeDocument/2006/relationships/slideLayout" Id="rId1"/><Relationship Target="../media/image56.gif" Type="http://schemas.openxmlformats.org/officeDocument/2006/relationships/image" Id="rId4"/><Relationship Target="../media/image58.jpg" Type="http://schemas.openxmlformats.org/officeDocument/2006/relationships/image" Id="rId3"/><Relationship Target="../media/image63.jpg" Type="http://schemas.openxmlformats.org/officeDocument/2006/relationships/image" Id="rId5"/></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8.xml" Type="http://schemas.openxmlformats.org/officeDocument/2006/relationships/slideLayout" Id="rId1"/><Relationship Target="../media/image57.gif" Type="http://schemas.openxmlformats.org/officeDocument/2006/relationships/image" Id="rId4"/><Relationship Target="../media/image58.jpg" Type="http://schemas.openxmlformats.org/officeDocument/2006/relationships/image" Id="rId3"/></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7.xml" Type="http://schemas.openxmlformats.org/officeDocument/2006/relationships/slideLayout" Id="rId1"/></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8.xml" Type="http://schemas.openxmlformats.org/officeDocument/2006/relationships/slideLayout" Id="rId1"/><Relationship Target="../media/image73.jpg" Type="http://schemas.openxmlformats.org/officeDocument/2006/relationships/image" Id="rId4"/><Relationship Target="../media/image58.jpg" Type="http://schemas.openxmlformats.org/officeDocument/2006/relationships/image" Id="rId3"/></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8.xml" Type="http://schemas.openxmlformats.org/officeDocument/2006/relationships/slideLayout" Id="rId1"/><Relationship Target="../media/image75.jpg" Type="http://schemas.openxmlformats.org/officeDocument/2006/relationships/image" Id="rId4"/><Relationship Target="../media/image58.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8.xml" Type="http://schemas.openxmlformats.org/officeDocument/2006/relationships/slideLayout" Id="rId1"/><Relationship Target="../media/image76.jpg" Type="http://schemas.openxmlformats.org/officeDocument/2006/relationships/image" Id="rId4"/><Relationship Target="../media/image58.jpg" Type="http://schemas.openxmlformats.org/officeDocument/2006/relationships/image" Id="rId3"/></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8.xml" Type="http://schemas.openxmlformats.org/officeDocument/2006/relationships/slideLayout" Id="rId1"/><Relationship Target="https://www.youtube.com/watch?v=sa9E41NP1JU&amp;list=PLsVaMeiV0N4JeYXoTlagyNuZ2l8Zd3rc_&amp;index=1" Type="http://schemas.openxmlformats.org/officeDocument/2006/relationships/hyperlink" TargetMode="External" Id="rId4"/><Relationship Target="../media/image58.jpg" Type="http://schemas.openxmlformats.org/officeDocument/2006/relationships/image" Id="rId3"/><Relationship Target="../media/image59.gif" Type="http://schemas.openxmlformats.org/officeDocument/2006/relationships/image" Id="rId5"/></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7.xml" Type="http://schemas.openxmlformats.org/officeDocument/2006/relationships/slideLayout" Id="rId1"/></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8.xml" Type="http://schemas.openxmlformats.org/officeDocument/2006/relationships/slideLayout" Id="rId1"/><Relationship Target="../media/image62.gif"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8.xml" Type="http://schemas.openxmlformats.org/officeDocument/2006/relationships/slideLayout" Id="rId1"/></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8.xml" Type="http://schemas.openxmlformats.org/officeDocument/2006/relationships/slideLayout" Id="rId1"/></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8.xml" Type="http://schemas.openxmlformats.org/officeDocument/2006/relationships/slideLayout" Id="rId1"/></Relationships>
</file>

<file path=ppt/slides/_rels/slide59.xml.rels><?xml version="1.0" encoding="UTF-8" standalone="yes"?><Relationships xmlns="http://schemas.openxmlformats.org/package/2006/relationships"><Relationship Target="../notesSlides/notesSlide59.xml" Type="http://schemas.openxmlformats.org/officeDocument/2006/relationships/notesSlide" Id="rId2"/><Relationship Target="../slideLayouts/slideLayout8.xml" Type="http://schemas.openxmlformats.org/officeDocument/2006/relationships/slideLayout" Id="rId1"/></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8.xml" Type="http://schemas.openxmlformats.org/officeDocument/2006/relationships/slideLayout" Id="rId1"/><Relationship Target="../media/image21.png" Type="http://schemas.openxmlformats.org/officeDocument/2006/relationships/image" Id="rId3"/></Relationships>
</file>

<file path=ppt/slides/_rels/slide60.xml.rels><?xml version="1.0" encoding="UTF-8" standalone="yes"?><Relationships xmlns="http://schemas.openxmlformats.org/package/2006/relationships"><Relationship Target="../notesSlides/notesSlide60.xml" Type="http://schemas.openxmlformats.org/officeDocument/2006/relationships/notesSlide" Id="rId2"/><Relationship Target="../slideLayouts/slideLayout8.xml" Type="http://schemas.openxmlformats.org/officeDocument/2006/relationships/slideLayout" Id="rId1"/></Relationships>
</file>

<file path=ppt/slides/_rels/slide61.xml.rels><?xml version="1.0" encoding="UTF-8" standalone="yes"?><Relationships xmlns="http://schemas.openxmlformats.org/package/2006/relationships"><Relationship Target="../notesSlides/notesSlide61.xml" Type="http://schemas.openxmlformats.org/officeDocument/2006/relationships/notesSlide" Id="rId2"/><Relationship Target="../slideLayouts/slideLayout8.xml" Type="http://schemas.openxmlformats.org/officeDocument/2006/relationships/slideLayout" Id="rId1"/></Relationships>
</file>

<file path=ppt/slides/_rels/slide62.xml.rels><?xml version="1.0" encoding="UTF-8" standalone="yes"?><Relationships xmlns="http://schemas.openxmlformats.org/package/2006/relationships"><Relationship Target="../notesSlides/notesSlide62.xml" Type="http://schemas.openxmlformats.org/officeDocument/2006/relationships/notesSlide" Id="rId2"/><Relationship Target="../slideLayouts/slideLayout8.xml" Type="http://schemas.openxmlformats.org/officeDocument/2006/relationships/slideLayout" Id="rId1"/></Relationships>
</file>

<file path=ppt/slides/_rels/slide63.xml.rels><?xml version="1.0" encoding="UTF-8" standalone="yes"?><Relationships xmlns="http://schemas.openxmlformats.org/package/2006/relationships"><Relationship Target="../notesSlides/notesSlide63.xml" Type="http://schemas.openxmlformats.org/officeDocument/2006/relationships/notesSlide" Id="rId2"/><Relationship Target="../slideLayouts/slideLayout8.xml" Type="http://schemas.openxmlformats.org/officeDocument/2006/relationships/slideLayout" Id="rId1"/></Relationships>
</file>

<file path=ppt/slides/_rels/slide64.xml.rels><?xml version="1.0" encoding="UTF-8" standalone="yes"?><Relationships xmlns="http://schemas.openxmlformats.org/package/2006/relationships"><Relationship Target="../notesSlides/notesSlide64.xml" Type="http://schemas.openxmlformats.org/officeDocument/2006/relationships/notesSlide" Id="rId2"/><Relationship Target="../slideLayouts/slideLayout8.xml" Type="http://schemas.openxmlformats.org/officeDocument/2006/relationships/slideLayout" Id="rId1"/></Relationships>
</file>

<file path=ppt/slides/_rels/slide65.xml.rels><?xml version="1.0" encoding="UTF-8" standalone="yes"?><Relationships xmlns="http://schemas.openxmlformats.org/package/2006/relationships"><Relationship Target="../notesSlides/notesSlide65.xml" Type="http://schemas.openxmlformats.org/officeDocument/2006/relationships/notesSlide" Id="rId2"/><Relationship Target="../slideLayouts/slideLayout7.xml" Type="http://schemas.openxmlformats.org/officeDocument/2006/relationships/slideLayout" Id="rId1"/></Relationships>
</file>

<file path=ppt/slides/_rels/slide66.xml.rels><?xml version="1.0" encoding="UTF-8" standalone="yes"?><Relationships xmlns="http://schemas.openxmlformats.org/package/2006/relationships"><Relationship Target="../notesSlides/notesSlide66.xml" Type="http://schemas.openxmlformats.org/officeDocument/2006/relationships/notesSlide" Id="rId2"/><Relationship Target="../slideLayouts/slideLayout8.xml" Type="http://schemas.openxmlformats.org/officeDocument/2006/relationships/slideLayout" Id="rId1"/><Relationship Target="../media/image67.gif" Type="http://schemas.openxmlformats.org/officeDocument/2006/relationships/image" Id="rId3"/></Relationships>
</file>

<file path=ppt/slides/_rels/slide67.xml.rels><?xml version="1.0" encoding="UTF-8" standalone="yes"?><Relationships xmlns="http://schemas.openxmlformats.org/package/2006/relationships"><Relationship Target="../notesSlides/notesSlide67.xml" Type="http://schemas.openxmlformats.org/officeDocument/2006/relationships/notesSlide" Id="rId2"/><Relationship Target="../slideLayouts/slideLayout8.xml" Type="http://schemas.openxmlformats.org/officeDocument/2006/relationships/slideLayout" Id="rId1"/></Relationships>
</file>

<file path=ppt/slides/_rels/slide68.xml.rels><?xml version="1.0" encoding="UTF-8" standalone="yes"?><Relationships xmlns="http://schemas.openxmlformats.org/package/2006/relationships"><Relationship Target="../notesSlides/notesSlide68.xml" Type="http://schemas.openxmlformats.org/officeDocument/2006/relationships/notesSlide" Id="rId2"/><Relationship Target="../slideLayouts/slideLayout8.xml" Type="http://schemas.openxmlformats.org/officeDocument/2006/relationships/slideLayout" Id="rId1"/></Relationships>
</file>

<file path=ppt/slides/_rels/slide69.xml.rels><?xml version="1.0" encoding="UTF-8" standalone="yes"?><Relationships xmlns="http://schemas.openxmlformats.org/package/2006/relationships"><Relationship Target="../notesSlides/notesSlide69.xml" Type="http://schemas.openxmlformats.org/officeDocument/2006/relationships/notesSlide" Id="rId2"/><Relationship Target="../slideLayouts/slideLayout8.xml" Type="http://schemas.openxmlformats.org/officeDocument/2006/relationships/slideLayout" Id="rId1"/><Relationship Target="http://youtube.com/v/-Al14kj7xdY" Type="http://schemas.openxmlformats.org/officeDocument/2006/relationships/hyperlink" TargetMode="External" Id="rId4"/><Relationship Target="../media/image68.jpg" Type="http://schemas.openxmlformats.org/officeDocument/2006/relationships/image" Id="rId5"/></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8.xml" Type="http://schemas.openxmlformats.org/officeDocument/2006/relationships/slideLayout" Id="rId1"/><Relationship Target="../media/image13.png" Type="http://schemas.openxmlformats.org/officeDocument/2006/relationships/image" Id="rId3"/></Relationships>
</file>

<file path=ppt/slides/_rels/slide70.xml.rels><?xml version="1.0" encoding="UTF-8" standalone="yes"?><Relationships xmlns="http://schemas.openxmlformats.org/package/2006/relationships"><Relationship Target="../notesSlides/notesSlide70.xml" Type="http://schemas.openxmlformats.org/officeDocument/2006/relationships/notesSlide" Id="rId2"/><Relationship Target="../slideLayouts/slideLayout8.xml" Type="http://schemas.openxmlformats.org/officeDocument/2006/relationships/slideLayout" Id="rId1"/><Relationship Target="../media/image66.gif" Type="http://schemas.openxmlformats.org/officeDocument/2006/relationships/image" Id="rId3"/></Relationships>
</file>

<file path=ppt/slides/_rels/slide71.xml.rels><?xml version="1.0" encoding="UTF-8" standalone="yes"?><Relationships xmlns="http://schemas.openxmlformats.org/package/2006/relationships"><Relationship Target="../notesSlides/notesSlide71.xml" Type="http://schemas.openxmlformats.org/officeDocument/2006/relationships/notesSlide" Id="rId2"/><Relationship Target="../slideLayouts/slideLayout7.xml" Type="http://schemas.openxmlformats.org/officeDocument/2006/relationships/slideLayout" Id="rId1"/><Relationship Target="../media/image72.jpg" Type="http://schemas.openxmlformats.org/officeDocument/2006/relationships/image" Id="rId3"/></Relationships>
</file>

<file path=ppt/slides/_rels/slide72.xml.rels><?xml version="1.0" encoding="UTF-8" standalone="yes"?><Relationships xmlns="http://schemas.openxmlformats.org/package/2006/relationships"><Relationship Target="../notesSlides/notesSlide72.xml" Type="http://schemas.openxmlformats.org/officeDocument/2006/relationships/notesSlide" Id="rId2"/><Relationship Target="../slideLayouts/slideLayout8.xml" Type="http://schemas.openxmlformats.org/officeDocument/2006/relationships/slideLayout" Id="rId1"/></Relationships>
</file>

<file path=ppt/slides/_rels/slide73.xml.rels><?xml version="1.0" encoding="UTF-8" standalone="yes"?><Relationships xmlns="http://schemas.openxmlformats.org/package/2006/relationships"><Relationship Target="../notesSlides/notesSlide73.xml" Type="http://schemas.openxmlformats.org/officeDocument/2006/relationships/notesSlide" Id="rId2"/><Relationship Target="../slideLayouts/slideLayout8.xml" Type="http://schemas.openxmlformats.org/officeDocument/2006/relationships/slideLayout" Id="rId1"/><Relationship Target="../media/image70.jpg" Type="http://schemas.openxmlformats.org/officeDocument/2006/relationships/image" Id="rId4"/><Relationship Target="../media/image74.jpg" Type="http://schemas.openxmlformats.org/officeDocument/2006/relationships/image" Id="rId3"/><Relationship Target="../media/image69.jpg" Type="http://schemas.openxmlformats.org/officeDocument/2006/relationships/image" Id="rId5"/></Relationships>
</file>

<file path=ppt/slides/_rels/slide74.xml.rels><?xml version="1.0" encoding="UTF-8" standalone="yes"?><Relationships xmlns="http://schemas.openxmlformats.org/package/2006/relationships"><Relationship Target="../notesSlides/notesSlide74.xml" Type="http://schemas.openxmlformats.org/officeDocument/2006/relationships/notesSlide" Id="rId2"/><Relationship Target="../slideLayouts/slideLayout8.xml" Type="http://schemas.openxmlformats.org/officeDocument/2006/relationships/slideLayout" Id="rId1"/></Relationships>
</file>

<file path=ppt/slides/_rels/slide75.xml.rels><?xml version="1.0" encoding="UTF-8" standalone="yes"?><Relationships xmlns="http://schemas.openxmlformats.org/package/2006/relationships"><Relationship Target="../notesSlides/notesSlide75.xml" Type="http://schemas.openxmlformats.org/officeDocument/2006/relationships/notesSlide" Id="rId2"/><Relationship Target="../slideLayouts/slideLayout8.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8.xml" Type="http://schemas.openxmlformats.org/officeDocument/2006/relationships/slideLayout" Id="rId1"/><Relationship Target="../media/image16.pn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8.xml" Type="http://schemas.openxmlformats.org/officeDocument/2006/relationships/slideLayout" Id="rId1"/><Relationship Target="../media/image19.png" Type="http://schemas.openxmlformats.org/officeDocument/2006/relationships/image" Id="rId4"/><Relationship Target="mailto:President@apo-x.org" Type="http://schemas.openxmlformats.org/officeDocument/2006/relationships/hyperlink" TargetMode="External"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73763"/>
        </a:solidFill>
      </p:bgPr>
    </p:bg>
    <p:spTree>
      <p:nvGrpSpPr>
        <p:cNvPr id="56" name="Shape 56"/>
        <p:cNvGrpSpPr/>
        <p:nvPr/>
      </p:nvGrpSpPr>
      <p:grpSpPr>
        <a:xfrm>
          <a:off y="0" x="0"/>
          <a:ext cy="0" cx="0"/>
          <a:chOff y="0" x="0"/>
          <a:chExt cy="0" cx="0"/>
        </a:xfrm>
      </p:grpSpPr>
      <p:sp>
        <p:nvSpPr>
          <p:cNvPr id="57" name="Shape 5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Alpha Phi Omega</a:t>
            </a:r>
          </a:p>
        </p:txBody>
      </p:sp>
      <p:sp>
        <p:nvSpPr>
          <p:cNvPr id="58" name="Shape 5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Chi Chapter at UCLA</a:t>
            </a:r>
          </a:p>
          <a:p>
            <a:pPr rtl="0" lvl="0">
              <a:spcBef>
                <a:spcPts val="0"/>
              </a:spcBef>
              <a:buNone/>
            </a:pPr>
            <a:r>
              <a:rPr lang="en" i="0">
                <a:latin typeface="Ubuntu"/>
                <a:ea typeface="Ubuntu"/>
                <a:cs typeface="Ubuntu"/>
                <a:sym typeface="Ubuntu"/>
              </a:rPr>
              <a:t>Alpha Mu / Kay Krenek Term, Meeting 2 </a:t>
            </a:r>
          </a:p>
          <a:p>
            <a:pPr rtl="0" lvl="0">
              <a:spcBef>
                <a:spcPts val="0"/>
              </a:spcBef>
              <a:buNone/>
            </a:pPr>
            <a:r>
              <a:rPr lang="en" i="0">
                <a:latin typeface="Ubuntu"/>
                <a:ea typeface="Ubuntu"/>
                <a:cs typeface="Ubuntu"/>
                <a:sym typeface="Ubuntu"/>
              </a:rPr>
              <a:t>October 22, 2014</a:t>
            </a:r>
          </a:p>
          <a:p>
            <a:pPr rtl="0" lvl="0">
              <a:spcBef>
                <a:spcPts val="0"/>
              </a:spcBef>
              <a:buNone/>
            </a:pPr>
            <a:r>
              <a:t/>
            </a:r>
            <a:endParaRPr i="0"/>
          </a:p>
          <a:p>
            <a:pPr rtl="0" lvl="0">
              <a:spcBef>
                <a:spcPts val="0"/>
              </a:spcBef>
              <a:buNone/>
            </a:pPr>
            <a:r>
              <a:rPr lang="en">
                <a:latin typeface="Ubuntu"/>
                <a:ea typeface="Ubuntu"/>
                <a:cs typeface="Ubuntu"/>
                <a:sym typeface="Ubuntu"/>
              </a:rPr>
              <a:t>www.apo-x.org</a:t>
            </a:r>
          </a:p>
        </p:txBody>
      </p:sp>
      <p:pic>
        <p:nvPicPr>
          <p:cNvPr id="59" name="Shape 59"/>
          <p:cNvPicPr preferRelativeResize="0"/>
          <p:nvPr/>
        </p:nvPicPr>
        <p:blipFill>
          <a:blip r:embed="rId3">
            <a:alphaModFix/>
          </a:blip>
          <a:stretch>
            <a:fillRect/>
          </a:stretch>
        </p:blipFill>
        <p:spPr>
          <a:xfrm>
            <a:off y="236934" x="3746887"/>
            <a:ext cy="2193131" cx="1650206"/>
          </a:xfrm>
          <a:prstGeom prst="rect">
            <a:avLst/>
          </a:prstGeom>
          <a:noFill/>
          <a:ln>
            <a:noFill/>
          </a:ln>
        </p:spPr>
      </p:pic>
      <p:pic>
        <p:nvPicPr>
          <p:cNvPr id="60" name="Shape 60"/>
          <p:cNvPicPr preferRelativeResize="0"/>
          <p:nvPr/>
        </p:nvPicPr>
        <p:blipFill>
          <a:blip r:embed="rId4">
            <a:alphaModFix/>
          </a:blip>
          <a:stretch>
            <a:fillRect/>
          </a:stretch>
        </p:blipFill>
        <p:spPr>
          <a:xfrm>
            <a:off y="4121835" x="7217164"/>
            <a:ext cy="900259" cx="1259389"/>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y="0" x="0"/>
          <a:ext cy="0" cx="0"/>
          <a:chOff y="0" x="0"/>
          <a:chExt cy="0" cx="0"/>
        </a:xfrm>
      </p:grpSpPr>
      <p:sp>
        <p:nvSpPr>
          <p:cNvPr id="117" name="Shape 11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I’M OUTRO, DAWG.</a:t>
            </a:r>
          </a:p>
        </p:txBody>
      </p:sp>
      <p:pic>
        <p:nvPicPr>
          <p:cNvPr id="118" name="Shape 118"/>
          <p:cNvPicPr preferRelativeResize="0"/>
          <p:nvPr/>
        </p:nvPicPr>
        <p:blipFill>
          <a:blip r:embed="rId3">
            <a:alphaModFix/>
          </a:blip>
          <a:stretch>
            <a:fillRect/>
          </a:stretch>
        </p:blipFill>
        <p:spPr>
          <a:xfrm>
            <a:off y="1134400" x="1899262"/>
            <a:ext cy="4009100" cx="53454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22" name="Shape 122"/>
        <p:cNvGrpSpPr/>
        <p:nvPr/>
      </p:nvGrpSpPr>
      <p:grpSpPr>
        <a:xfrm>
          <a:off y="0" x="0"/>
          <a:ext cy="0" cx="0"/>
          <a:chOff y="0" x="0"/>
          <a:chExt cy="0" cx="0"/>
        </a:xfrm>
      </p:grpSpPr>
      <p:sp>
        <p:nvSpPr>
          <p:cNvPr id="123" name="Shape 123"/>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Pacifico"/>
                <a:ea typeface="Pacifico"/>
                <a:cs typeface="Pacifico"/>
                <a:sym typeface="Pacifico"/>
              </a:rPr>
              <a:t>Administrative  VPs</a:t>
            </a:r>
          </a:p>
        </p:txBody>
      </p:sp>
      <p:sp>
        <p:nvSpPr>
          <p:cNvPr id="124" name="Shape 12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Kevin Quizon &amp; Nicola Yip</a:t>
            </a:r>
          </a:p>
          <a:p>
            <a:pPr rtl="0" lvl="0">
              <a:spcBef>
                <a:spcPts val="0"/>
              </a:spcBef>
              <a:buNone/>
            </a:pPr>
            <a:r>
              <a:rPr lang="en">
                <a:latin typeface="Ubuntu"/>
                <a:ea typeface="Ubuntu"/>
                <a:cs typeface="Ubuntu"/>
                <a:sym typeface="Ubuntu"/>
              </a:rPr>
              <a:t>admin@apo-x.org</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28" name="Shape 128"/>
        <p:cNvGrpSpPr/>
        <p:nvPr/>
      </p:nvGrpSpPr>
      <p:grpSpPr>
        <a:xfrm>
          <a:off y="0" x="0"/>
          <a:ext cy="0" cx="0"/>
          <a:chOff y="0" x="0"/>
          <a:chExt cy="0" cx="0"/>
        </a:xfrm>
      </p:grpSpPr>
      <p:sp>
        <p:nvSpPr>
          <p:cNvPr id="129" name="Shape 12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Website Update</a:t>
            </a:r>
          </a:p>
        </p:txBody>
      </p:sp>
      <p:sp>
        <p:nvSpPr>
          <p:cNvPr id="130" name="Shape 130"/>
          <p:cNvSpPr txBox="1"/>
          <p:nvPr/>
        </p:nvSpPr>
        <p:spPr>
          <a:xfrm>
            <a:off y="1463150" x="457125"/>
            <a:ext cy="3460799" cx="7863299"/>
          </a:xfrm>
          <a:prstGeom prst="rect">
            <a:avLst/>
          </a:prstGeom>
          <a:noFill/>
          <a:ln>
            <a:noFill/>
          </a:ln>
        </p:spPr>
        <p:txBody>
          <a:bodyPr bIns="91425" rIns="91425" lIns="91425" tIns="91425" anchor="t" anchorCtr="0">
            <a:noAutofit/>
          </a:bodyPr>
          <a:lstStyle/>
          <a:p>
            <a:pPr algn="ctr" rtl="0">
              <a:spcBef>
                <a:spcPts val="0"/>
              </a:spcBef>
              <a:buNone/>
            </a:pPr>
            <a:r>
              <a:rPr sz="3000" lang="en">
                <a:latin typeface="Georgia"/>
                <a:ea typeface="Georgia"/>
                <a:cs typeface="Georgia"/>
                <a:sym typeface="Georgia"/>
              </a:rPr>
              <a:t>Website is currently unavailable due to a server upgrade. Contact respective VP’s for upcoming events and sign ups!</a:t>
            </a:r>
          </a:p>
          <a:p>
            <a:pPr algn="ctr" rtl="0" lvl="0">
              <a:spcBef>
                <a:spcPts val="0"/>
              </a:spcBef>
              <a:buNone/>
            </a:pPr>
            <a:r>
              <a:t/>
            </a:r>
            <a:endParaRPr sz="3000">
              <a:latin typeface="Georgia"/>
              <a:ea typeface="Georgia"/>
              <a:cs typeface="Georgia"/>
              <a:sym typeface="Georgia"/>
            </a:endParaRPr>
          </a:p>
        </p:txBody>
      </p:sp>
      <p:pic>
        <p:nvPicPr>
          <p:cNvPr id="131" name="Shape 131"/>
          <p:cNvPicPr preferRelativeResize="0"/>
          <p:nvPr/>
        </p:nvPicPr>
        <p:blipFill>
          <a:blip r:embed="rId3">
            <a:alphaModFix/>
          </a:blip>
          <a:stretch>
            <a:fillRect/>
          </a:stretch>
        </p:blipFill>
        <p:spPr>
          <a:xfrm>
            <a:off y="3045024" x="6222750"/>
            <a:ext cy="1878925" cx="160054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35" name="Shape 135"/>
        <p:cNvGrpSpPr/>
        <p:nvPr/>
      </p:nvGrpSpPr>
      <p:grpSpPr>
        <a:xfrm>
          <a:off y="0" x="0"/>
          <a:ext cy="0" cx="0"/>
          <a:chOff y="0" x="0"/>
          <a:chExt cy="0" cx="0"/>
        </a:xfrm>
      </p:grpSpPr>
      <p:sp>
        <p:nvSpPr>
          <p:cNvPr id="136" name="Shape 1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Website Update</a:t>
            </a:r>
          </a:p>
        </p:txBody>
      </p:sp>
      <p:sp>
        <p:nvSpPr>
          <p:cNvPr id="137" name="Shape 137"/>
          <p:cNvSpPr txBox="1"/>
          <p:nvPr/>
        </p:nvSpPr>
        <p:spPr>
          <a:xfrm>
            <a:off y="1463150" x="457125"/>
            <a:ext cy="3460799" cx="8229600"/>
          </a:xfrm>
          <a:prstGeom prst="rect">
            <a:avLst/>
          </a:prstGeom>
          <a:noFill/>
          <a:ln>
            <a:noFill/>
          </a:ln>
        </p:spPr>
        <p:txBody>
          <a:bodyPr bIns="91425" rIns="91425" lIns="91425" tIns="91425" anchor="t" anchorCtr="0">
            <a:noAutofit/>
          </a:bodyPr>
          <a:lstStyle/>
          <a:p>
            <a:pPr algn="ctr" rtl="0" lvl="0">
              <a:spcBef>
                <a:spcPts val="0"/>
              </a:spcBef>
              <a:buNone/>
            </a:pPr>
            <a:r>
              <a:t/>
            </a:r>
            <a:endParaRPr sz="800"/>
          </a:p>
        </p:txBody>
      </p:sp>
      <p:pic>
        <p:nvPicPr>
          <p:cNvPr id="138" name="Shape 138"/>
          <p:cNvPicPr preferRelativeResize="0"/>
          <p:nvPr/>
        </p:nvPicPr>
        <p:blipFill>
          <a:blip r:embed="rId3">
            <a:alphaModFix/>
          </a:blip>
          <a:stretch>
            <a:fillRect/>
          </a:stretch>
        </p:blipFill>
        <p:spPr>
          <a:xfrm>
            <a:off y="1216712" x="1066950"/>
            <a:ext cy="3845625" cx="2563750"/>
          </a:xfrm>
          <a:prstGeom prst="rect">
            <a:avLst/>
          </a:prstGeom>
          <a:noFill/>
          <a:ln>
            <a:noFill/>
          </a:ln>
        </p:spPr>
      </p:pic>
      <p:sp>
        <p:nvSpPr>
          <p:cNvPr id="139" name="Shape 139"/>
          <p:cNvSpPr txBox="1"/>
          <p:nvPr/>
        </p:nvSpPr>
        <p:spPr>
          <a:xfrm>
            <a:off y="1680250" x="4322275"/>
            <a:ext cy="1674900" cx="4127700"/>
          </a:xfrm>
          <a:prstGeom prst="rect">
            <a:avLst/>
          </a:prstGeom>
          <a:noFill/>
          <a:ln>
            <a:noFill/>
          </a:ln>
        </p:spPr>
        <p:txBody>
          <a:bodyPr bIns="91425" rIns="91425" lIns="91425" tIns="91425" anchor="t" anchorCtr="0">
            <a:noAutofit/>
          </a:bodyPr>
          <a:lstStyle/>
          <a:p>
            <a:pPr rtl="0" lvl="0">
              <a:spcBef>
                <a:spcPts val="0"/>
              </a:spcBef>
              <a:buNone/>
            </a:pPr>
            <a:r>
              <a:rPr sz="7200" lang="en">
                <a:latin typeface="Lobster"/>
                <a:ea typeface="Lobster"/>
                <a:cs typeface="Lobster"/>
                <a:sym typeface="Lobster"/>
              </a:rPr>
              <a:t>Thanks </a:t>
            </a:r>
          </a:p>
          <a:p>
            <a:pPr rtl="0" lvl="0">
              <a:spcBef>
                <a:spcPts val="0"/>
              </a:spcBef>
              <a:buNone/>
            </a:pPr>
            <a:r>
              <a:rPr sz="7200" lang="en">
                <a:latin typeface="Lobster"/>
                <a:ea typeface="Lobster"/>
                <a:cs typeface="Lobster"/>
                <a:sym typeface="Lobster"/>
              </a:rPr>
              <a:t>Joseph!</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43" name="Shape 143"/>
        <p:cNvGrpSpPr/>
        <p:nvPr/>
      </p:nvGrpSpPr>
      <p:grpSpPr>
        <a:xfrm>
          <a:off y="0" x="0"/>
          <a:ext cy="0" cx="0"/>
          <a:chOff y="0" x="0"/>
          <a:chExt cy="0" cx="0"/>
        </a:xfrm>
      </p:grpSpPr>
      <p:sp>
        <p:nvSpPr>
          <p:cNvPr id="144" name="Shape 144"/>
          <p:cNvSpPr txBox="1"/>
          <p:nvPr>
            <p:ph type="title"/>
          </p:nvPr>
        </p:nvSpPr>
        <p:spPr>
          <a:xfrm>
            <a:off y="205978" x="39775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Committees!</a:t>
            </a:r>
          </a:p>
        </p:txBody>
      </p:sp>
      <p:sp>
        <p:nvSpPr>
          <p:cNvPr id="145" name="Shape 145"/>
          <p:cNvSpPr txBox="1"/>
          <p:nvPr/>
        </p:nvSpPr>
        <p:spPr>
          <a:xfrm>
            <a:off y="1463150" x="457125"/>
            <a:ext cy="3460799" cx="8229600"/>
          </a:xfrm>
          <a:prstGeom prst="rect">
            <a:avLst/>
          </a:prstGeom>
          <a:noFill/>
          <a:ln>
            <a:noFill/>
          </a:ln>
        </p:spPr>
        <p:txBody>
          <a:bodyPr bIns="91425" rIns="91425" lIns="91425" tIns="91425" anchor="t" anchorCtr="0">
            <a:noAutofit/>
          </a:bodyPr>
          <a:lstStyle/>
          <a:p>
            <a:pPr algn="ctr" rtl="0">
              <a:spcBef>
                <a:spcPts val="0"/>
              </a:spcBef>
              <a:buNone/>
            </a:pPr>
            <a:r>
              <a:rPr sz="3000" lang="en"/>
              <a:t>DO YOU HAVE A CREATIVE SIDE? </a:t>
            </a:r>
          </a:p>
          <a:p>
            <a:pPr algn="ctr" rtl="0">
              <a:spcBef>
                <a:spcPts val="0"/>
              </a:spcBef>
              <a:buNone/>
            </a:pPr>
            <a:r>
              <a:rPr sz="3000" lang="en"/>
              <a:t>DO YOU LIKE WRITING/TELLING STORIES?</a:t>
            </a:r>
          </a:p>
          <a:p>
            <a:pPr algn="ctr" rtl="0" lvl="0">
              <a:spcBef>
                <a:spcPts val="0"/>
              </a:spcBef>
              <a:buNone/>
            </a:pPr>
            <a:r>
              <a:rPr sz="3000" lang="en"/>
              <a:t>JOIN OUR NEWSLETTER COMMITTEE!!</a:t>
            </a:r>
          </a:p>
        </p:txBody>
      </p:sp>
      <p:pic>
        <p:nvPicPr>
          <p:cNvPr id="146" name="Shape 146"/>
          <p:cNvPicPr preferRelativeResize="0"/>
          <p:nvPr/>
        </p:nvPicPr>
        <p:blipFill>
          <a:blip r:embed="rId3">
            <a:alphaModFix/>
          </a:blip>
          <a:stretch>
            <a:fillRect/>
          </a:stretch>
        </p:blipFill>
        <p:spPr>
          <a:xfrm>
            <a:off y="2794369" x="5124250"/>
            <a:ext cy="2349124" cx="2547850"/>
          </a:xfrm>
          <a:prstGeom prst="rect">
            <a:avLst/>
          </a:prstGeom>
          <a:noFill/>
          <a:ln>
            <a:noFill/>
          </a:ln>
        </p:spPr>
      </p:pic>
      <p:pic>
        <p:nvPicPr>
          <p:cNvPr id="147" name="Shape 147"/>
          <p:cNvPicPr preferRelativeResize="0"/>
          <p:nvPr/>
        </p:nvPicPr>
        <p:blipFill>
          <a:blip r:embed="rId4">
            <a:alphaModFix/>
          </a:blip>
          <a:stretch>
            <a:fillRect/>
          </a:stretch>
        </p:blipFill>
        <p:spPr>
          <a:xfrm>
            <a:off y="1935000" x="676975"/>
            <a:ext cy="2870025" cx="2352474"/>
          </a:xfrm>
          <a:prstGeom prst="rect">
            <a:avLst/>
          </a:prstGeom>
          <a:noFill/>
          <a:ln>
            <a:noFill/>
          </a:ln>
        </p:spPr>
      </p:pic>
      <p:pic>
        <p:nvPicPr>
          <p:cNvPr id="148" name="Shape 148"/>
          <p:cNvPicPr preferRelativeResize="0"/>
          <p:nvPr/>
        </p:nvPicPr>
        <p:blipFill>
          <a:blip r:embed="rId5">
            <a:alphaModFix/>
          </a:blip>
          <a:stretch>
            <a:fillRect/>
          </a:stretch>
        </p:blipFill>
        <p:spPr>
          <a:xfrm>
            <a:off y="3025599" x="3079000"/>
            <a:ext cy="1886675" cx="2352474"/>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8E7CC3"/>
        </a:solidFill>
      </p:bgPr>
    </p:bg>
    <p:spTree>
      <p:nvGrpSpPr>
        <p:cNvPr id="152" name="Shape 152"/>
        <p:cNvGrpSpPr/>
        <p:nvPr/>
      </p:nvGrpSpPr>
      <p:grpSpPr>
        <a:xfrm>
          <a:off y="0" x="0"/>
          <a:ext cy="0" cx="0"/>
          <a:chOff y="0" x="0"/>
          <a:chExt cy="0" cx="0"/>
        </a:xfrm>
      </p:grpSpPr>
      <p:sp>
        <p:nvSpPr>
          <p:cNvPr id="153" name="Shape 153"/>
          <p:cNvSpPr txBox="1"/>
          <p:nvPr>
            <p:ph type="title"/>
          </p:nvPr>
        </p:nvSpPr>
        <p:spPr>
          <a:xfrm>
            <a:off y="205978" x="39775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Alumni Mentorship!</a:t>
            </a:r>
          </a:p>
        </p:txBody>
      </p:sp>
      <p:sp>
        <p:nvSpPr>
          <p:cNvPr id="154" name="Shape 154"/>
          <p:cNvSpPr txBox="1"/>
          <p:nvPr/>
        </p:nvSpPr>
        <p:spPr>
          <a:xfrm>
            <a:off y="1203825" x="2077450"/>
            <a:ext cy="3460799" cx="4870199"/>
          </a:xfrm>
          <a:prstGeom prst="rect">
            <a:avLst/>
          </a:prstGeom>
          <a:noFill/>
          <a:ln>
            <a:noFill/>
          </a:ln>
        </p:spPr>
        <p:txBody>
          <a:bodyPr bIns="91425" rIns="91425" lIns="91425" tIns="91425" anchor="t" anchorCtr="0">
            <a:noAutofit/>
          </a:bodyPr>
          <a:lstStyle/>
          <a:p>
            <a:pPr algn="ctr" rtl="0">
              <a:spcBef>
                <a:spcPts val="0"/>
              </a:spcBef>
              <a:buNone/>
            </a:pPr>
            <a:r>
              <a:rPr sz="3000" lang="en">
                <a:latin typeface="Georgia"/>
                <a:ea typeface="Georgia"/>
                <a:cs typeface="Georgia"/>
                <a:sym typeface="Georgia"/>
              </a:rPr>
              <a:t>Apps coming out soon!</a:t>
            </a:r>
          </a:p>
          <a:p>
            <a:pPr algn="ctr" rtl="0" lvl="0">
              <a:spcBef>
                <a:spcPts val="0"/>
              </a:spcBef>
              <a:buNone/>
            </a:pPr>
            <a:r>
              <a:t/>
            </a:r>
            <a:endParaRPr sz="3000">
              <a:latin typeface="Georgia"/>
              <a:ea typeface="Georgia"/>
              <a:cs typeface="Georgia"/>
              <a:sym typeface="Georgia"/>
            </a:endParaRPr>
          </a:p>
        </p:txBody>
      </p:sp>
      <p:pic>
        <p:nvPicPr>
          <p:cNvPr id="155" name="Shape 155"/>
          <p:cNvPicPr preferRelativeResize="0"/>
          <p:nvPr/>
        </p:nvPicPr>
        <p:blipFill>
          <a:blip r:embed="rId3">
            <a:alphaModFix/>
          </a:blip>
          <a:stretch>
            <a:fillRect/>
          </a:stretch>
        </p:blipFill>
        <p:spPr>
          <a:xfrm>
            <a:off y="1908275" x="3367212"/>
            <a:ext cy="3089125" cx="2290674"/>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9" name="Shape 159"/>
        <p:cNvGrpSpPr/>
        <p:nvPr/>
      </p:nvGrpSpPr>
      <p:grpSpPr>
        <a:xfrm>
          <a:off y="0" x="0"/>
          <a:ext cy="0" cx="0"/>
          <a:chOff y="0" x="0"/>
          <a:chExt cy="0" cx="0"/>
        </a:xfrm>
      </p:grpSpPr>
      <p:sp>
        <p:nvSpPr>
          <p:cNvPr id="160" name="Shape 16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Fugaz One"/>
                <a:ea typeface="Fugaz One"/>
                <a:cs typeface="Fugaz One"/>
                <a:sym typeface="Fugaz One"/>
              </a:rPr>
              <a:t> MEMBERSHIP. </a:t>
            </a:r>
          </a:p>
        </p:txBody>
      </p:sp>
      <p:sp>
        <p:nvSpPr>
          <p:cNvPr id="161" name="Shape 16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Cambria"/>
                <a:ea typeface="Cambria"/>
                <a:cs typeface="Cambria"/>
                <a:sym typeface="Cambria"/>
              </a:rPr>
              <a:t>Jeremy Gozzip &amp; Andrew Suh</a:t>
            </a:r>
          </a:p>
          <a:p>
            <a:pPr rtl="0" lvl="0">
              <a:spcBef>
                <a:spcPts val="0"/>
              </a:spcBef>
              <a:buNone/>
            </a:pPr>
            <a:r>
              <a:rPr lang="en">
                <a:latin typeface="Cambria"/>
                <a:ea typeface="Cambria"/>
                <a:cs typeface="Cambria"/>
                <a:sym typeface="Cambria"/>
              </a:rPr>
              <a:t>membership@apo-x.org</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65" name="Shape 165"/>
        <p:cNvGrpSpPr/>
        <p:nvPr/>
      </p:nvGrpSpPr>
      <p:grpSpPr>
        <a:xfrm>
          <a:off y="0" x="0"/>
          <a:ext cy="0" cx="0"/>
          <a:chOff y="0" x="0"/>
          <a:chExt cy="0" cx="0"/>
        </a:xfrm>
      </p:grpSpPr>
      <p:sp>
        <p:nvSpPr>
          <p:cNvPr id="166" name="Shape 16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Active Bonding Day</a:t>
            </a:r>
          </a:p>
        </p:txBody>
      </p:sp>
      <p:pic>
        <p:nvPicPr>
          <p:cNvPr id="167" name="Shape 167"/>
          <p:cNvPicPr preferRelativeResize="0"/>
          <p:nvPr/>
        </p:nvPicPr>
        <p:blipFill>
          <a:blip r:embed="rId3">
            <a:alphaModFix/>
          </a:blip>
          <a:stretch>
            <a:fillRect/>
          </a:stretch>
        </p:blipFill>
        <p:spPr>
          <a:xfrm>
            <a:off y="1258900" x="5817200"/>
            <a:ext cy="3711775" cx="2474524"/>
          </a:xfrm>
          <a:prstGeom prst="rect">
            <a:avLst/>
          </a:prstGeom>
          <a:noFill/>
          <a:ln>
            <a:noFill/>
          </a:ln>
        </p:spPr>
      </p:pic>
      <p:pic>
        <p:nvPicPr>
          <p:cNvPr id="168" name="Shape 168"/>
          <p:cNvPicPr preferRelativeResize="0"/>
          <p:nvPr/>
        </p:nvPicPr>
        <p:blipFill>
          <a:blip r:embed="rId4">
            <a:alphaModFix/>
          </a:blip>
          <a:stretch>
            <a:fillRect/>
          </a:stretch>
        </p:blipFill>
        <p:spPr>
          <a:xfrm>
            <a:off y="1258900" x="121275"/>
            <a:ext cy="3711773" cx="5564948"/>
          </a:xfrm>
          <a:prstGeom prst="rect">
            <a:avLst/>
          </a:prstGeom>
          <a:noFill/>
          <a:ln>
            <a:noFill/>
          </a:ln>
        </p:spPr>
      </p:pic>
      <p:sp>
        <p:nvSpPr>
          <p:cNvPr id="169" name="Shape 169"/>
          <p:cNvSpPr/>
          <p:nvPr/>
        </p:nvSpPr>
        <p:spPr>
          <a:xfrm>
            <a:off y="3517850" x="2207800"/>
            <a:ext cy="1296000" cx="3391499"/>
          </a:xfrm>
          <a:prstGeom prst="rect">
            <a:avLst/>
          </a:prstGeom>
          <a:solidFill>
            <a:srgbClr val="6AA84F"/>
          </a:solidFill>
          <a:ln>
            <a:noFill/>
          </a:ln>
        </p:spPr>
        <p:txBody>
          <a:bodyPr bIns="91425" rIns="91425" lIns="91425" tIns="91425" anchor="ctr" anchorCtr="0">
            <a:noAutofit/>
          </a:bodyPr>
          <a:lstStyle/>
          <a:p>
            <a:pPr>
              <a:spcBef>
                <a:spcPts val="0"/>
              </a:spcBef>
              <a:buNone/>
            </a:pPr>
            <a:r>
              <a:t/>
            </a:r>
            <a:endParaRPr/>
          </a:p>
        </p:txBody>
      </p:sp>
      <p:sp>
        <p:nvSpPr>
          <p:cNvPr id="170" name="Shape 170"/>
          <p:cNvSpPr txBox="1"/>
          <p:nvPr>
            <p:ph idx="1" type="body"/>
          </p:nvPr>
        </p:nvSpPr>
        <p:spPr>
          <a:xfrm>
            <a:off y="3542000" x="2207800"/>
            <a:ext cy="1247699" cx="3391499"/>
          </a:xfrm>
          <a:prstGeom prst="rect">
            <a:avLst/>
          </a:prstGeom>
        </p:spPr>
        <p:txBody>
          <a:bodyPr bIns="91425" rIns="91425" lIns="91425" tIns="91425" anchor="t" anchorCtr="0">
            <a:noAutofit/>
          </a:bodyPr>
          <a:lstStyle/>
          <a:p>
            <a:pPr rtl="0">
              <a:spcBef>
                <a:spcPts val="0"/>
              </a:spcBef>
              <a:buNone/>
            </a:pPr>
            <a:r>
              <a:rPr b="1" sz="1800" lang="en">
                <a:solidFill>
                  <a:srgbClr val="FFFFFF"/>
                </a:solidFill>
                <a:latin typeface="Ubuntu"/>
                <a:ea typeface="Ubuntu"/>
                <a:cs typeface="Ubuntu"/>
                <a:sym typeface="Ubuntu"/>
              </a:rPr>
              <a:t>THANK YOU EVERYONE WHO CAME OUT TO ACTIVE </a:t>
            </a:r>
          </a:p>
          <a:p>
            <a:pPr rtl="0" lvl="0">
              <a:spcBef>
                <a:spcPts val="0"/>
              </a:spcBef>
              <a:buNone/>
            </a:pPr>
            <a:r>
              <a:rPr b="1" sz="1800" lang="en">
                <a:solidFill>
                  <a:srgbClr val="FFFFFF"/>
                </a:solidFill>
                <a:latin typeface="Ubuntu"/>
                <a:ea typeface="Ubuntu"/>
                <a:cs typeface="Ubuntu"/>
                <a:sym typeface="Ubuntu"/>
              </a:rPr>
              <a:t>BONDING DAY! </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y="0" x="0"/>
          <a:ext cy="0" cx="0"/>
          <a:chOff y="0" x="0"/>
          <a:chExt cy="0" cx="0"/>
        </a:xfrm>
      </p:grpSpPr>
      <p:pic>
        <p:nvPicPr>
          <p:cNvPr id="175" name="Shape 175"/>
          <p:cNvPicPr preferRelativeResize="0"/>
          <p:nvPr/>
        </p:nvPicPr>
        <p:blipFill rotWithShape="1">
          <a:blip r:embed="rId3">
            <a:alphaModFix/>
          </a:blip>
          <a:srcRect t="0" b="-623" r="0" l="14464"/>
          <a:stretch/>
        </p:blipFill>
        <p:spPr>
          <a:xfrm>
            <a:off y="0" x="0"/>
            <a:ext cy="5143500" cx="2933049"/>
          </a:xfrm>
          <a:prstGeom prst="rect">
            <a:avLst/>
          </a:prstGeom>
          <a:noFill/>
          <a:ln>
            <a:noFill/>
          </a:ln>
        </p:spPr>
      </p:pic>
      <p:pic>
        <p:nvPicPr>
          <p:cNvPr id="176" name="Shape 176"/>
          <p:cNvPicPr preferRelativeResize="0"/>
          <p:nvPr/>
        </p:nvPicPr>
        <p:blipFill>
          <a:blip r:embed="rId4">
            <a:alphaModFix/>
          </a:blip>
          <a:stretch>
            <a:fillRect/>
          </a:stretch>
        </p:blipFill>
        <p:spPr>
          <a:xfrm>
            <a:off y="2265280" x="2035359"/>
            <a:ext cy="2878223" cx="4315248"/>
          </a:xfrm>
          <a:prstGeom prst="rect">
            <a:avLst/>
          </a:prstGeom>
          <a:noFill/>
          <a:ln>
            <a:noFill/>
          </a:ln>
        </p:spPr>
      </p:pic>
      <p:pic>
        <p:nvPicPr>
          <p:cNvPr id="177" name="Shape 177"/>
          <p:cNvPicPr preferRelativeResize="0"/>
          <p:nvPr/>
        </p:nvPicPr>
        <p:blipFill>
          <a:blip r:embed="rId5">
            <a:alphaModFix/>
          </a:blip>
          <a:stretch>
            <a:fillRect/>
          </a:stretch>
        </p:blipFill>
        <p:spPr>
          <a:xfrm>
            <a:off y="0" x="2035363"/>
            <a:ext cy="2561000" cx="3839626"/>
          </a:xfrm>
          <a:prstGeom prst="rect">
            <a:avLst/>
          </a:prstGeom>
          <a:noFill/>
          <a:ln>
            <a:noFill/>
          </a:ln>
        </p:spPr>
      </p:pic>
      <p:pic>
        <p:nvPicPr>
          <p:cNvPr id="178" name="Shape 178"/>
          <p:cNvPicPr preferRelativeResize="0"/>
          <p:nvPr/>
        </p:nvPicPr>
        <p:blipFill rotWithShape="1">
          <a:blip r:embed="rId6">
            <a:alphaModFix/>
          </a:blip>
          <a:srcRect t="0" b="0" r="0" l="4662"/>
          <a:stretch/>
        </p:blipFill>
        <p:spPr>
          <a:xfrm>
            <a:off y="0" x="5875000"/>
            <a:ext cy="5143500" cx="3269000"/>
          </a:xfrm>
          <a:prstGeom prst="rect">
            <a:avLst/>
          </a:prstGeom>
          <a:noFill/>
          <a:ln>
            <a:noFill/>
          </a:ln>
        </p:spPr>
      </p:pic>
      <p:pic>
        <p:nvPicPr>
          <p:cNvPr id="179" name="Shape 179"/>
          <p:cNvPicPr preferRelativeResize="0"/>
          <p:nvPr/>
        </p:nvPicPr>
        <p:blipFill>
          <a:blip r:embed="rId7">
            <a:alphaModFix/>
          </a:blip>
          <a:stretch>
            <a:fillRect/>
          </a:stretch>
        </p:blipFill>
        <p:spPr>
          <a:xfrm>
            <a:off y="613724" x="0"/>
            <a:ext cy="4529775" cx="6791352"/>
          </a:xfrm>
          <a:prstGeom prst="rect">
            <a:avLst/>
          </a:prstGeom>
          <a:noFill/>
          <a:ln>
            <a:noFill/>
          </a:ln>
        </p:spPr>
      </p:pic>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179"/>
                                        </p:tgtEl>
                                        <p:attrNameLst>
                                          <p:attrName>style.visibility</p:attrName>
                                        </p:attrNameLst>
                                      </p:cBhvr>
                                      <p:to>
                                        <p:strVal val="visible"/>
                                      </p:to>
                                    </p:set>
                                    <p:animEffect transition="in" filter="fade">
                                      <p:cBhvr>
                                        <p:cTn dur="27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83" name="Shape 183"/>
        <p:cNvGrpSpPr/>
        <p:nvPr/>
      </p:nvGrpSpPr>
      <p:grpSpPr>
        <a:xfrm>
          <a:off y="0" x="0"/>
          <a:ext cy="0" cx="0"/>
          <a:chOff y="0" x="0"/>
          <a:chExt cy="0" cx="0"/>
        </a:xfrm>
      </p:grpSpPr>
      <p:sp>
        <p:nvSpPr>
          <p:cNvPr id="184" name="Shape 18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Contracts + Dues</a:t>
            </a:r>
          </a:p>
        </p:txBody>
      </p:sp>
      <p:sp>
        <p:nvSpPr>
          <p:cNvPr id="185" name="Shape 185"/>
          <p:cNvSpPr txBox="1"/>
          <p:nvPr/>
        </p:nvSpPr>
        <p:spPr>
          <a:xfrm>
            <a:off y="1482650" x="614750"/>
            <a:ext cy="3109499" cx="6589799"/>
          </a:xfrm>
          <a:prstGeom prst="rect">
            <a:avLst/>
          </a:prstGeom>
          <a:noFill/>
          <a:ln>
            <a:noFill/>
          </a:ln>
        </p:spPr>
        <p:txBody>
          <a:bodyPr bIns="91425" rIns="91425" lIns="91425" tIns="91425" anchor="t" anchorCtr="0">
            <a:noAutofit/>
          </a:bodyPr>
          <a:lstStyle/>
          <a:p>
            <a:pPr rtl="0">
              <a:spcBef>
                <a:spcPts val="0"/>
              </a:spcBef>
              <a:buNone/>
            </a:pPr>
            <a:r>
              <a:rPr b="1" sz="1800" lang="en"/>
              <a:t>*REMINDER :</a:t>
            </a:r>
          </a:p>
          <a:p>
            <a:pPr rtl="0">
              <a:spcBef>
                <a:spcPts val="0"/>
              </a:spcBef>
              <a:buNone/>
            </a:pPr>
            <a:r>
              <a:rPr lang="en"/>
              <a:t>ACTIVE CONTRACTS AND DUES ARE DUE by </a:t>
            </a:r>
            <a:r>
              <a:rPr b="1" sz="2000" lang="en">
                <a:solidFill>
                  <a:srgbClr val="FF0000"/>
                </a:solidFill>
              </a:rPr>
              <a:t>CM3</a:t>
            </a:r>
          </a:p>
          <a:p>
            <a:pPr rtl="0">
              <a:spcBef>
                <a:spcPts val="0"/>
              </a:spcBef>
              <a:buNone/>
            </a:pPr>
            <a:r>
              <a:t/>
            </a:r>
            <a:endParaRPr>
              <a:solidFill>
                <a:schemeClr val="dk1"/>
              </a:solidFill>
            </a:endParaRPr>
          </a:p>
          <a:p>
            <a:pPr rtl="0">
              <a:spcBef>
                <a:spcPts val="0"/>
              </a:spcBef>
              <a:buNone/>
            </a:pPr>
            <a:r>
              <a:rPr lang="en">
                <a:solidFill>
                  <a:schemeClr val="dk1"/>
                </a:solidFill>
              </a:rPr>
              <a:t>IF YOU’VE ALREADY BEEN SELECTED TO BE IN A COMMITTEE, YOU STILL NEED TO FILL ONE OUT</a:t>
            </a:r>
          </a:p>
          <a:p>
            <a:pPr rtl="0">
              <a:spcBef>
                <a:spcPts val="0"/>
              </a:spcBef>
              <a:buNone/>
            </a:pPr>
            <a:r>
              <a:t/>
            </a:r>
            <a:endParaRPr>
              <a:solidFill>
                <a:schemeClr val="dk1"/>
              </a:solidFill>
            </a:endParaRPr>
          </a:p>
          <a:p>
            <a:pPr rtl="0">
              <a:spcBef>
                <a:spcPts val="0"/>
              </a:spcBef>
              <a:buNone/>
            </a:pPr>
            <a:r>
              <a:rPr lang="en">
                <a:solidFill>
                  <a:schemeClr val="dk1"/>
                </a:solidFill>
              </a:rPr>
              <a:t>ASSOCIATE CONTRACTS WILL ALSO BE DUE AT </a:t>
            </a:r>
          </a:p>
          <a:p>
            <a:pPr rtl="0">
              <a:spcBef>
                <a:spcPts val="0"/>
              </a:spcBef>
              <a:buNone/>
            </a:pPr>
            <a:r>
              <a:rPr lang="en">
                <a:solidFill>
                  <a:schemeClr val="dk1"/>
                </a:solidFill>
              </a:rPr>
              <a:t>THAT TIME</a:t>
            </a:r>
          </a:p>
          <a:p>
            <a:pPr rtl="0">
              <a:spcBef>
                <a:spcPts val="0"/>
              </a:spcBef>
              <a:buNone/>
            </a:pPr>
            <a:r>
              <a:t/>
            </a:r>
            <a:endParaRPr>
              <a:solidFill>
                <a:schemeClr val="dk1"/>
              </a:solidFill>
            </a:endParaRPr>
          </a:p>
          <a:p>
            <a:pPr rtl="0">
              <a:spcBef>
                <a:spcPts val="0"/>
              </a:spcBef>
              <a:buNone/>
            </a:pPr>
            <a:r>
              <a:rPr lang="en">
                <a:solidFill>
                  <a:srgbClr val="6AA84F"/>
                </a:solidFill>
              </a:rPr>
              <a:t>DUES GO TO JT</a:t>
            </a:r>
          </a:p>
          <a:p>
            <a:pPr rtl="0">
              <a:spcBef>
                <a:spcPts val="0"/>
              </a:spcBef>
              <a:buNone/>
            </a:pPr>
            <a:r>
              <a:rPr lang="en">
                <a:solidFill>
                  <a:srgbClr val="6AA84F"/>
                </a:solidFill>
              </a:rPr>
              <a:t>CONTRACTS GO TO MVPs </a:t>
            </a:r>
          </a:p>
          <a:p>
            <a:pPr rtl="0">
              <a:spcBef>
                <a:spcPts val="0"/>
              </a:spcBef>
              <a:buNone/>
            </a:pPr>
            <a:r>
              <a:t/>
            </a:r>
            <a:endParaRPr>
              <a:solidFill>
                <a:schemeClr val="dk1"/>
              </a:solidFill>
            </a:endParaRPr>
          </a:p>
          <a:p>
            <a:pPr lvl="0">
              <a:spcBef>
                <a:spcPts val="0"/>
              </a:spcBef>
              <a:buNone/>
            </a:pPr>
            <a:r>
              <a:rPr lang="en">
                <a:solidFill>
                  <a:schemeClr val="dk1"/>
                </a:solidFill>
              </a:rPr>
              <a:t>&lt;3</a:t>
            </a:r>
          </a:p>
        </p:txBody>
      </p:sp>
      <p:pic>
        <p:nvPicPr>
          <p:cNvPr id="186" name="Shape 186"/>
          <p:cNvPicPr preferRelativeResize="0"/>
          <p:nvPr/>
        </p:nvPicPr>
        <p:blipFill>
          <a:blip r:embed="rId3">
            <a:alphaModFix/>
          </a:blip>
          <a:stretch>
            <a:fillRect/>
          </a:stretch>
        </p:blipFill>
        <p:spPr>
          <a:xfrm>
            <a:off y="2775301" x="5136100"/>
            <a:ext cy="2126749" cx="3778474"/>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73763"/>
        </a:solidFill>
      </p:bgPr>
    </p:bg>
    <p:spTree>
      <p:nvGrpSpPr>
        <p:cNvPr id="64" name="Shape 64"/>
        <p:cNvGrpSpPr/>
        <p:nvPr/>
      </p:nvGrpSpPr>
      <p:grpSpPr>
        <a:xfrm>
          <a:off y="0" x="0"/>
          <a:ext cy="0" cx="0"/>
          <a:chOff y="0" x="0"/>
          <a:chExt cy="0" cx="0"/>
        </a:xfrm>
      </p:grpSpPr>
      <p:sp>
        <p:nvSpPr>
          <p:cNvPr id="65" name="Shape 6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Ubuntu"/>
                <a:ea typeface="Ubuntu"/>
                <a:cs typeface="Ubuntu"/>
                <a:sym typeface="Ubuntu"/>
              </a:rPr>
              <a:t>Agenda</a:t>
            </a:r>
          </a:p>
        </p:txBody>
      </p:sp>
      <p:sp>
        <p:nvSpPr>
          <p:cNvPr id="66" name="Shape 6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a:spcBef>
                <a:spcPts val="0"/>
              </a:spcBef>
              <a:buNone/>
            </a:pPr>
            <a:r>
              <a:rPr lang="en">
                <a:latin typeface="Ubuntu"/>
                <a:ea typeface="Ubuntu"/>
                <a:cs typeface="Ubuntu"/>
                <a:sym typeface="Ubuntu"/>
              </a:rPr>
              <a:t>1. Michelle Balatbat’s Presentation </a:t>
            </a:r>
          </a:p>
          <a:p>
            <a:pPr rtl="0" lvl="0">
              <a:spcBef>
                <a:spcPts val="0"/>
              </a:spcBef>
              <a:buNone/>
            </a:pPr>
            <a:r>
              <a:rPr lang="en">
                <a:latin typeface="Ubuntu"/>
                <a:ea typeface="Ubuntu"/>
                <a:cs typeface="Ubuntu"/>
                <a:sym typeface="Ubuntu"/>
              </a:rPr>
              <a:t>2. Officer Updates and Announcements</a:t>
            </a:r>
          </a:p>
          <a:p>
            <a:pPr rtl="0">
              <a:spcBef>
                <a:spcPts val="0"/>
              </a:spcBef>
              <a:buNone/>
            </a:pPr>
            <a:r>
              <a:rPr lang="en">
                <a:latin typeface="Ubuntu"/>
                <a:ea typeface="Ubuntu"/>
                <a:cs typeface="Ubuntu"/>
                <a:sym typeface="Ubuntu"/>
              </a:rPr>
              <a:t>3. Chapter Business</a:t>
            </a:r>
          </a:p>
          <a:p>
            <a:pPr rtl="0" lvl="0">
              <a:spcBef>
                <a:spcPts val="0"/>
              </a:spcBef>
              <a:buNone/>
            </a:pPr>
            <a:r>
              <a:rPr lang="en">
                <a:latin typeface="Ubuntu"/>
                <a:ea typeface="Ubuntu"/>
                <a:cs typeface="Ubuntu"/>
                <a:sym typeface="Ubuntu"/>
              </a:rPr>
              <a:t>4. Finance VP Special Elections</a:t>
            </a:r>
          </a:p>
          <a:p>
            <a:pPr rtl="0">
              <a:spcBef>
                <a:spcPts val="0"/>
              </a:spcBef>
              <a:buNone/>
            </a:pPr>
            <a:r>
              <a:rPr lang="en">
                <a:latin typeface="Ubuntu"/>
                <a:ea typeface="Ubuntu"/>
                <a:cs typeface="Ubuntu"/>
                <a:sym typeface="Ubuntu"/>
              </a:rPr>
              <a:t>5. Keurig Presentation</a:t>
            </a:r>
          </a:p>
          <a:p>
            <a:pPr rtl="0" lvl="0">
              <a:spcBef>
                <a:spcPts val="0"/>
              </a:spcBef>
              <a:buNone/>
            </a:pPr>
            <a:r>
              <a:rPr lang="en">
                <a:latin typeface="Ubuntu"/>
                <a:ea typeface="Ubuntu"/>
                <a:cs typeface="Ubuntu"/>
                <a:sym typeface="Ubuntu"/>
              </a:rPr>
              <a:t>6. Last Announcements</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90" name="Shape 190"/>
        <p:cNvGrpSpPr/>
        <p:nvPr/>
      </p:nvGrpSpPr>
      <p:grpSpPr>
        <a:xfrm>
          <a:off y="0" x="0"/>
          <a:ext cy="0" cx="0"/>
          <a:chOff y="0" x="0"/>
          <a:chExt cy="0" cx="0"/>
        </a:xfrm>
      </p:grpSpPr>
      <p:sp>
        <p:nvSpPr>
          <p:cNvPr id="191" name="Shape 19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Campout</a:t>
            </a:r>
          </a:p>
        </p:txBody>
      </p:sp>
      <p:sp>
        <p:nvSpPr>
          <p:cNvPr id="192" name="Shape 192"/>
          <p:cNvSpPr txBox="1"/>
          <p:nvPr/>
        </p:nvSpPr>
        <p:spPr>
          <a:xfrm>
            <a:off y="1727075" x="267375"/>
            <a:ext cy="3317400" cx="6589799"/>
          </a:xfrm>
          <a:prstGeom prst="rect">
            <a:avLst/>
          </a:prstGeom>
          <a:noFill/>
          <a:ln>
            <a:noFill/>
          </a:ln>
        </p:spPr>
        <p:txBody>
          <a:bodyPr bIns="91425" rIns="91425" lIns="91425" tIns="91425" anchor="t" anchorCtr="0">
            <a:noAutofit/>
          </a:bodyPr>
          <a:lstStyle/>
          <a:p>
            <a:pPr rtl="0">
              <a:spcBef>
                <a:spcPts val="0"/>
              </a:spcBef>
              <a:buNone/>
            </a:pPr>
            <a:r>
              <a:rPr lang="en"/>
              <a:t>...IS </a:t>
            </a:r>
            <a:r>
              <a:rPr b="1" sz="1800" lang="en">
                <a:solidFill>
                  <a:srgbClr val="FF0000"/>
                </a:solidFill>
              </a:rPr>
              <a:t>NEXT WEEKEND! </a:t>
            </a:r>
          </a:p>
          <a:p>
            <a:pPr rtl="0">
              <a:spcBef>
                <a:spcPts val="0"/>
              </a:spcBef>
              <a:buNone/>
            </a:pPr>
            <a:r>
              <a:rPr b="1" sz="1800" lang="en">
                <a:solidFill>
                  <a:srgbClr val="FF0000"/>
                </a:solidFill>
              </a:rPr>
              <a:t>(OCTOBER 31- November 2).</a:t>
            </a:r>
          </a:p>
          <a:p>
            <a:pPr rtl="0">
              <a:spcBef>
                <a:spcPts val="0"/>
              </a:spcBef>
              <a:buNone/>
            </a:pPr>
            <a:r>
              <a:t/>
            </a:r>
            <a:endParaRPr b="1"/>
          </a:p>
          <a:p>
            <a:pPr rtl="0">
              <a:spcBef>
                <a:spcPts val="0"/>
              </a:spcBef>
              <a:buNone/>
            </a:pPr>
            <a:r>
              <a:t/>
            </a:r>
            <a:endParaRPr/>
          </a:p>
          <a:p>
            <a:pPr rtl="0">
              <a:spcBef>
                <a:spcPts val="0"/>
              </a:spcBef>
              <a:buNone/>
            </a:pPr>
            <a:r>
              <a:t/>
            </a:r>
            <a:endParaRPr/>
          </a:p>
          <a:p>
            <a:pPr rtl="0">
              <a:spcBef>
                <a:spcPts val="0"/>
              </a:spcBef>
              <a:buNone/>
            </a:pPr>
            <a:r>
              <a:rPr lang="en"/>
              <a:t>Actives, this is also a time for you to strengthen your bond with other people in this chapter and also relive your pledging experience.</a:t>
            </a:r>
          </a:p>
          <a:p>
            <a:pPr rtl="0">
              <a:spcBef>
                <a:spcPts val="0"/>
              </a:spcBef>
              <a:buNone/>
            </a:pPr>
            <a:r>
              <a:t/>
            </a:r>
            <a:endParaRPr/>
          </a:p>
          <a:p>
            <a:pPr rtl="0">
              <a:spcBef>
                <a:spcPts val="0"/>
              </a:spcBef>
              <a:buNone/>
            </a:pPr>
            <a:r>
              <a:rPr lang="en"/>
              <a:t>MVP’s will be facilitating activities for Actives </a:t>
            </a:r>
          </a:p>
          <a:p>
            <a:pPr rtl="0">
              <a:spcBef>
                <a:spcPts val="0"/>
              </a:spcBef>
              <a:buNone/>
            </a:pPr>
            <a:r>
              <a:rPr lang="en"/>
              <a:t>throughout the day.</a:t>
            </a:r>
          </a:p>
          <a:p>
            <a:pPr rtl="0">
              <a:spcBef>
                <a:spcPts val="0"/>
              </a:spcBef>
              <a:buNone/>
            </a:pPr>
            <a:r>
              <a:t/>
            </a:r>
            <a:endParaRPr/>
          </a:p>
          <a:p>
            <a:pPr rtl="0">
              <a:spcBef>
                <a:spcPts val="0"/>
              </a:spcBef>
              <a:buNone/>
            </a:pPr>
            <a:r>
              <a:rPr lang="en"/>
              <a:t>Please come out! The more the merrier! :D</a:t>
            </a:r>
          </a:p>
          <a:p>
            <a:pPr rtl="0">
              <a:spcBef>
                <a:spcPts val="0"/>
              </a:spcBef>
              <a:buNone/>
            </a:pPr>
            <a:r>
              <a:t/>
            </a:r>
            <a:endParaRPr/>
          </a:p>
          <a:p>
            <a:pPr rtl="0" lvl="0">
              <a:spcBef>
                <a:spcPts val="0"/>
              </a:spcBef>
              <a:buNone/>
            </a:pPr>
            <a:r>
              <a:rPr lang="en"/>
              <a:t>Kthxbai~ </a:t>
            </a:r>
          </a:p>
        </p:txBody>
      </p:sp>
      <p:pic>
        <p:nvPicPr>
          <p:cNvPr id="193" name="Shape 193"/>
          <p:cNvPicPr preferRelativeResize="0"/>
          <p:nvPr/>
        </p:nvPicPr>
        <p:blipFill>
          <a:blip r:embed="rId3">
            <a:alphaModFix/>
          </a:blip>
          <a:stretch>
            <a:fillRect/>
          </a:stretch>
        </p:blipFill>
        <p:spPr>
          <a:xfrm>
            <a:off y="205973" x="4033100"/>
            <a:ext cy="2630524" cx="4971025"/>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197" name="Shape 197"/>
        <p:cNvGrpSpPr/>
        <p:nvPr/>
      </p:nvGrpSpPr>
      <p:grpSpPr>
        <a:xfrm>
          <a:off y="0" x="0"/>
          <a:ext cy="0" cx="0"/>
          <a:chOff y="0" x="0"/>
          <a:chExt cy="0" cx="0"/>
        </a:xfrm>
      </p:grpSpPr>
      <p:sp>
        <p:nvSpPr>
          <p:cNvPr id="198" name="Shape 19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Special Achievement 1:</a:t>
            </a:r>
            <a:r>
              <a:rPr lang="en">
                <a:latin typeface="Pacifico"/>
                <a:ea typeface="Pacifico"/>
                <a:cs typeface="Pacifico"/>
                <a:sym typeface="Pacifico"/>
              </a:rPr>
              <a:t> </a:t>
            </a:r>
          </a:p>
        </p:txBody>
      </p:sp>
      <p:sp>
        <p:nvSpPr>
          <p:cNvPr id="199" name="Shape 199"/>
          <p:cNvSpPr txBox="1"/>
          <p:nvPr/>
        </p:nvSpPr>
        <p:spPr>
          <a:xfrm>
            <a:off y="1287175" x="457200"/>
            <a:ext cy="3317400" cx="5202600"/>
          </a:xfrm>
          <a:prstGeom prst="rect">
            <a:avLst/>
          </a:prstGeom>
          <a:noFill/>
          <a:ln>
            <a:noFill/>
          </a:ln>
        </p:spPr>
        <p:txBody>
          <a:bodyPr bIns="91425" rIns="91425" lIns="91425" tIns="91425" anchor="t" anchorCtr="0">
            <a:noAutofit/>
          </a:bodyPr>
          <a:lstStyle/>
          <a:p>
            <a:pPr rtl="0">
              <a:spcBef>
                <a:spcPts val="0"/>
              </a:spcBef>
              <a:buNone/>
            </a:pPr>
            <a:r>
              <a:rPr sz="7200" lang="en">
                <a:solidFill>
                  <a:srgbClr val="38761D"/>
                </a:solidFill>
                <a:latin typeface="Fugaz One"/>
                <a:ea typeface="Fugaz One"/>
                <a:cs typeface="Fugaz One"/>
                <a:sym typeface="Fugaz One"/>
              </a:rPr>
              <a:t>HULK</a:t>
            </a:r>
          </a:p>
          <a:p>
            <a:pPr rtl="0">
              <a:spcBef>
                <a:spcPts val="0"/>
              </a:spcBef>
              <a:buNone/>
            </a:pPr>
            <a:r>
              <a:rPr sz="2400" lang="en">
                <a:latin typeface="Cambria"/>
                <a:ea typeface="Cambria"/>
                <a:cs typeface="Cambria"/>
                <a:sym typeface="Cambria"/>
              </a:rPr>
              <a:t>Instructions _</a:t>
            </a:r>
          </a:p>
          <a:p>
            <a:pPr rtl="0">
              <a:spcBef>
                <a:spcPts val="0"/>
              </a:spcBef>
              <a:buNone/>
            </a:pPr>
            <a:r>
              <a:rPr sz="2400" lang="en">
                <a:latin typeface="Cambria"/>
                <a:ea typeface="Cambria"/>
                <a:cs typeface="Cambria"/>
                <a:sym typeface="Cambria"/>
              </a:rPr>
              <a:t>Take a photo of members in your family wearing </a:t>
            </a:r>
            <a:r>
              <a:rPr b="1" sz="2400" lang="en">
                <a:solidFill>
                  <a:srgbClr val="38761D"/>
                </a:solidFill>
                <a:latin typeface="Cambria"/>
                <a:ea typeface="Cambria"/>
                <a:cs typeface="Cambria"/>
                <a:sym typeface="Cambria"/>
              </a:rPr>
              <a:t>GREEN</a:t>
            </a:r>
            <a:r>
              <a:rPr b="1" sz="2400" lang="en">
                <a:latin typeface="Cambria"/>
                <a:ea typeface="Cambria"/>
                <a:cs typeface="Cambria"/>
                <a:sym typeface="Cambria"/>
              </a:rPr>
              <a:t> </a:t>
            </a:r>
            <a:r>
              <a:rPr sz="2400" lang="en">
                <a:latin typeface="Cambria"/>
                <a:ea typeface="Cambria"/>
                <a:cs typeface="Cambria"/>
                <a:sym typeface="Cambria"/>
              </a:rPr>
              <a:t>shirts and working out at the gym.</a:t>
            </a:r>
          </a:p>
          <a:p>
            <a:pPr rtl="0">
              <a:spcBef>
                <a:spcPts val="0"/>
              </a:spcBef>
              <a:buNone/>
            </a:pPr>
            <a:r>
              <a:t/>
            </a:r>
            <a:endParaRPr sz="2400">
              <a:latin typeface="Cambria"/>
              <a:ea typeface="Cambria"/>
              <a:cs typeface="Cambria"/>
              <a:sym typeface="Cambria"/>
            </a:endParaRPr>
          </a:p>
          <a:p>
            <a:pPr rtl="0" lvl="0">
              <a:spcBef>
                <a:spcPts val="0"/>
              </a:spcBef>
              <a:buNone/>
            </a:pPr>
            <a:r>
              <a:rPr sz="2400" lang="en">
                <a:latin typeface="Cambria"/>
                <a:ea typeface="Cambria"/>
                <a:cs typeface="Cambria"/>
                <a:sym typeface="Cambria"/>
              </a:rPr>
              <a:t>(4 people, 3 class minimum)</a:t>
            </a:r>
          </a:p>
        </p:txBody>
      </p:sp>
      <p:pic>
        <p:nvPicPr>
          <p:cNvPr id="200" name="Shape 200"/>
          <p:cNvPicPr preferRelativeResize="0"/>
          <p:nvPr/>
        </p:nvPicPr>
        <p:blipFill>
          <a:blip r:embed="rId3">
            <a:alphaModFix/>
          </a:blip>
          <a:stretch>
            <a:fillRect/>
          </a:stretch>
        </p:blipFill>
        <p:spPr>
          <a:xfrm>
            <a:off y="305125" x="5720675"/>
            <a:ext cy="4355999" cx="3094249"/>
          </a:xfrm>
          <a:prstGeom prst="rect">
            <a:avLst/>
          </a:prstGeom>
          <a:noFill/>
          <a:ln>
            <a:noFill/>
          </a:ln>
        </p:spPr>
      </p:pic>
      <p:pic>
        <p:nvPicPr>
          <p:cNvPr id="201" name="Shape 201"/>
          <p:cNvPicPr preferRelativeResize="0"/>
          <p:nvPr/>
        </p:nvPicPr>
        <p:blipFill>
          <a:blip r:embed="rId4">
            <a:alphaModFix/>
          </a:blip>
          <a:stretch>
            <a:fillRect/>
          </a:stretch>
        </p:blipFill>
        <p:spPr>
          <a:xfrm>
            <a:off y="0" x="0"/>
            <a:ext cy="5143500" cx="9144000"/>
          </a:xfrm>
          <a:prstGeom prst="rect">
            <a:avLst/>
          </a:prstGeom>
          <a:noFill/>
          <a:ln>
            <a:noFill/>
          </a:ln>
        </p:spPr>
      </p:pic>
      <p:sp>
        <p:nvSpPr>
          <p:cNvPr id="202" name="Shape 202"/>
          <p:cNvSpPr txBox="1"/>
          <p:nvPr/>
        </p:nvSpPr>
        <p:spPr>
          <a:xfrm>
            <a:off y="1810525" x="2647975"/>
            <a:ext cy="1345199" cx="4568399"/>
          </a:xfrm>
          <a:prstGeom prst="rect">
            <a:avLst/>
          </a:prstGeom>
          <a:noFill/>
          <a:ln>
            <a:noFill/>
          </a:ln>
        </p:spPr>
        <p:txBody>
          <a:bodyPr bIns="91425" rIns="91425" lIns="91425" tIns="91425" anchor="t" anchorCtr="0">
            <a:noAutofit/>
          </a:bodyPr>
          <a:lstStyle/>
          <a:p>
            <a:pPr>
              <a:spcBef>
                <a:spcPts val="0"/>
              </a:spcBef>
              <a:buNone/>
            </a:pPr>
            <a:r>
              <a:rPr sz="7200" lang="en">
                <a:solidFill>
                  <a:srgbClr val="FFFF00"/>
                </a:solidFill>
                <a:latin typeface="Bangers"/>
                <a:ea typeface="Bangers"/>
                <a:cs typeface="Bangers"/>
                <a:sym typeface="Bangers"/>
              </a:rPr>
              <a:t>HULK SMASH!</a:t>
            </a:r>
            <a:r>
              <a:rPr sz="7200" lang="en">
                <a:solidFill>
                  <a:srgbClr val="FF0000"/>
                </a:solidFill>
                <a:latin typeface="Bangers"/>
                <a:ea typeface="Bangers"/>
                <a:cs typeface="Bangers"/>
                <a:sym typeface="Bangers"/>
              </a:rPr>
              <a:t> </a:t>
            </a:r>
          </a:p>
        </p:txBody>
      </p:sp>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01"/>
                                        </p:tgtEl>
                                        <p:attrNameLst>
                                          <p:attrName>style.visibility</p:attrName>
                                        </p:attrNameLst>
                                      </p:cBhvr>
                                      <p:to>
                                        <p:strVal val="visible"/>
                                      </p:to>
                                    </p:set>
                                    <p:animEffect transition="in" filter="fade">
                                      <p:cBhvr>
                                        <p:cTn dur="1000"/>
                                        <p:tgtEl>
                                          <p:spTgt spid="201"/>
                                        </p:tgtEl>
                                      </p:cBhvr>
                                    </p:animEffect>
                                  </p:childTnLst>
                                </p:cTn>
                              </p:par>
                              <p:par>
                                <p:cTn presetID="10" fill="hold" presetSubtype="0" presetClass="entr" nodeType="withEffect">
                                  <p:stCondLst>
                                    <p:cond delay="0"/>
                                  </p:stCondLst>
                                  <p:childTnLst>
                                    <p:set>
                                      <p:cBhvr>
                                        <p:cTn dur="1" fill="hold">
                                          <p:stCondLst>
                                            <p:cond delay="0"/>
                                          </p:stCondLst>
                                        </p:cTn>
                                        <p:tgtEl>
                                          <p:spTgt spid="202"/>
                                        </p:tgtEl>
                                        <p:attrNameLst>
                                          <p:attrName>style.visibility</p:attrName>
                                        </p:attrNameLst>
                                      </p:cBhvr>
                                      <p:to>
                                        <p:strVal val="visible"/>
                                      </p:to>
                                    </p:set>
                                    <p:animEffect transition="in" filter="fade">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06" name="Shape 206"/>
        <p:cNvGrpSpPr/>
        <p:nvPr/>
      </p:nvGrpSpPr>
      <p:grpSpPr>
        <a:xfrm>
          <a:off y="0" x="0"/>
          <a:ext cy="0" cx="0"/>
          <a:chOff y="0" x="0"/>
          <a:chExt cy="0" cx="0"/>
        </a:xfrm>
      </p:grpSpPr>
      <p:sp>
        <p:nvSpPr>
          <p:cNvPr id="207" name="Shape 20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Hammersmith One"/>
                <a:ea typeface="Hammersmith One"/>
                <a:cs typeface="Hammersmith One"/>
                <a:sym typeface="Hammersmith One"/>
              </a:rPr>
              <a:t>------ NEXT WEEK -------</a:t>
            </a:r>
          </a:p>
        </p:txBody>
      </p:sp>
      <p:sp>
        <p:nvSpPr>
          <p:cNvPr id="208" name="Shape 208"/>
          <p:cNvSpPr txBox="1"/>
          <p:nvPr/>
        </p:nvSpPr>
        <p:spPr>
          <a:xfrm>
            <a:off y="1265700" x="140250"/>
            <a:ext cy="3720900" cx="3445799"/>
          </a:xfrm>
          <a:prstGeom prst="rect">
            <a:avLst/>
          </a:prstGeom>
          <a:noFill/>
          <a:ln>
            <a:noFill/>
          </a:ln>
        </p:spPr>
        <p:txBody>
          <a:bodyPr bIns="91425" rIns="91425" lIns="91425" tIns="91425" anchor="t" anchorCtr="0">
            <a:noAutofit/>
          </a:bodyPr>
          <a:lstStyle/>
          <a:p>
            <a:pPr rtl="0">
              <a:spcBef>
                <a:spcPts val="0"/>
              </a:spcBef>
              <a:buNone/>
            </a:pPr>
            <a:r>
              <a:rPr b="1" sz="2400" lang="en">
                <a:solidFill>
                  <a:srgbClr val="F6B26B"/>
                </a:solidFill>
              </a:rPr>
              <a:t>TWIN DAY! </a:t>
            </a:r>
          </a:p>
          <a:p>
            <a:pPr rtl="0">
              <a:spcBef>
                <a:spcPts val="0"/>
              </a:spcBef>
              <a:buNone/>
            </a:pPr>
            <a:r>
              <a:t/>
            </a:r>
            <a:endParaRPr b="1" sz="2400">
              <a:solidFill>
                <a:srgbClr val="F6B26B"/>
              </a:solidFill>
            </a:endParaRPr>
          </a:p>
          <a:p>
            <a:pPr rtl="0">
              <a:spcBef>
                <a:spcPts val="0"/>
              </a:spcBef>
              <a:buNone/>
            </a:pPr>
            <a:r>
              <a:rPr b="1" sz="2400" lang="en">
                <a:solidFill>
                  <a:srgbClr val="F6B26B"/>
                </a:solidFill>
              </a:rPr>
              <a:t>DRESS UP WITH SOMEBODY TO </a:t>
            </a:r>
          </a:p>
          <a:p>
            <a:pPr rtl="0">
              <a:spcBef>
                <a:spcPts val="0"/>
              </a:spcBef>
              <a:buNone/>
            </a:pPr>
            <a:r>
              <a:rPr b="1" sz="2400" lang="en">
                <a:solidFill>
                  <a:srgbClr val="F6B26B"/>
                </a:solidFill>
              </a:rPr>
              <a:t>LOOK LIKE TWINS. </a:t>
            </a:r>
          </a:p>
          <a:p>
            <a:pPr rtl="0">
              <a:spcBef>
                <a:spcPts val="0"/>
              </a:spcBef>
              <a:buNone/>
            </a:pPr>
            <a:r>
              <a:rPr b="1" sz="2400" lang="en">
                <a:solidFill>
                  <a:srgbClr val="F6B26B"/>
                </a:solidFill>
              </a:rPr>
              <a:t>(We not gonna </a:t>
            </a:r>
          </a:p>
          <a:p>
            <a:pPr rtl="0">
              <a:spcBef>
                <a:spcPts val="0"/>
              </a:spcBef>
              <a:buNone/>
            </a:pPr>
            <a:r>
              <a:rPr b="1" sz="2400" lang="en">
                <a:solidFill>
                  <a:srgbClr val="F6B26B"/>
                </a:solidFill>
              </a:rPr>
              <a:t>count chapter standards.)</a:t>
            </a:r>
          </a:p>
          <a:p>
            <a:pPr rtl="0" indent="0" marL="0">
              <a:spcBef>
                <a:spcPts val="0"/>
              </a:spcBef>
              <a:buNone/>
            </a:pPr>
            <a:r>
              <a:t/>
            </a:r>
            <a:endParaRPr b="1" sz="2400">
              <a:solidFill>
                <a:srgbClr val="F6B26B"/>
              </a:solidFill>
            </a:endParaRPr>
          </a:p>
          <a:p>
            <a:pPr rtl="0" lvl="0" indent="457200" marL="457200">
              <a:spcBef>
                <a:spcPts val="0"/>
              </a:spcBef>
              <a:buNone/>
            </a:pPr>
            <a:r>
              <a:rPr b="1" sz="2400" lang="en">
                <a:solidFill>
                  <a:srgbClr val="F6B26B"/>
                </a:solidFill>
              </a:rPr>
              <a:t>examplez --&gt;</a:t>
            </a:r>
          </a:p>
          <a:p>
            <a:pPr rtl="0" lvl="0">
              <a:spcBef>
                <a:spcPts val="0"/>
              </a:spcBef>
              <a:buNone/>
            </a:pPr>
            <a:r>
              <a:t/>
            </a:r>
            <a:endParaRPr b="1">
              <a:solidFill>
                <a:srgbClr val="F6B26B"/>
              </a:solidFill>
            </a:endParaRPr>
          </a:p>
        </p:txBody>
      </p:sp>
      <p:pic>
        <p:nvPicPr>
          <p:cNvPr id="209" name="Shape 209"/>
          <p:cNvPicPr preferRelativeResize="0"/>
          <p:nvPr/>
        </p:nvPicPr>
        <p:blipFill>
          <a:blip r:embed="rId3">
            <a:alphaModFix/>
          </a:blip>
          <a:stretch>
            <a:fillRect/>
          </a:stretch>
        </p:blipFill>
        <p:spPr>
          <a:xfrm>
            <a:off y="1317875" x="3149939"/>
            <a:ext cy="3720900" cx="2093019"/>
          </a:xfrm>
          <a:prstGeom prst="rect">
            <a:avLst/>
          </a:prstGeom>
          <a:noFill/>
          <a:ln>
            <a:noFill/>
          </a:ln>
        </p:spPr>
      </p:pic>
      <p:pic>
        <p:nvPicPr>
          <p:cNvPr id="210" name="Shape 210"/>
          <p:cNvPicPr preferRelativeResize="0"/>
          <p:nvPr/>
        </p:nvPicPr>
        <p:blipFill>
          <a:blip r:embed="rId4">
            <a:alphaModFix/>
          </a:blip>
          <a:stretch>
            <a:fillRect/>
          </a:stretch>
        </p:blipFill>
        <p:spPr>
          <a:xfrm>
            <a:off y="1193250" x="4935050"/>
            <a:ext cy="2931223" cx="1954149"/>
          </a:xfrm>
          <a:prstGeom prst="rect">
            <a:avLst/>
          </a:prstGeom>
          <a:noFill/>
          <a:ln>
            <a:noFill/>
          </a:ln>
        </p:spPr>
      </p:pic>
      <p:pic>
        <p:nvPicPr>
          <p:cNvPr id="211" name="Shape 211"/>
          <p:cNvPicPr preferRelativeResize="0"/>
          <p:nvPr/>
        </p:nvPicPr>
        <p:blipFill>
          <a:blip r:embed="rId5">
            <a:alphaModFix/>
          </a:blip>
          <a:stretch>
            <a:fillRect/>
          </a:stretch>
        </p:blipFill>
        <p:spPr>
          <a:xfrm>
            <a:off y="1890900" x="6714700"/>
            <a:ext cy="3252599" cx="2429300"/>
          </a:xfrm>
          <a:prstGeom prst="rect">
            <a:avLst/>
          </a:prstGeom>
          <a:noFill/>
          <a:ln>
            <a:noFill/>
          </a:ln>
        </p:spPr>
      </p:pic>
      <p:sp>
        <p:nvSpPr>
          <p:cNvPr id="212" name="Shape 212"/>
          <p:cNvSpPr/>
          <p:nvPr/>
        </p:nvSpPr>
        <p:spPr>
          <a:xfrm>
            <a:off y="2338925" x="7824000"/>
            <a:ext cy="353100" cx="353100"/>
          </a:xfrm>
          <a:prstGeom prst="smileyFace">
            <a:avLst>
              <a:gd fmla="val 4653" name="adj"/>
            </a:avLst>
          </a:prstGeom>
          <a:solidFill>
            <a:srgbClr val="FFFF00"/>
          </a:solidFill>
          <a:ln w="19050" cap="flat">
            <a:solidFill>
              <a:srgbClr val="E06666"/>
            </a:solidFill>
            <a:prstDash val="solid"/>
            <a:round/>
            <a:headEnd w="med" len="med" type="none"/>
            <a:tailEnd w="med" len="med" type="none"/>
          </a:ln>
        </p:spPr>
        <p:txBody>
          <a:bodyPr bIns="91425" rIns="91425" lIns="91425" tIns="91425" anchor="ctr" anchorCtr="0">
            <a:noAutofit/>
          </a:bodyPr>
          <a:lstStyle/>
          <a:p>
            <a:pPr>
              <a:spcBef>
                <a:spcPts val="0"/>
              </a:spcBef>
              <a:buNone/>
            </a:pPr>
            <a:r>
              <a:t/>
            </a:r>
            <a:endParaRPr/>
          </a:p>
        </p:txBody>
      </p:sp>
      <p:sp>
        <p:nvSpPr>
          <p:cNvPr id="213" name="Shape 213"/>
          <p:cNvSpPr/>
          <p:nvPr/>
        </p:nvSpPr>
        <p:spPr>
          <a:xfrm>
            <a:off y="3380300" x="7860250"/>
            <a:ext cy="744299" cx="208199"/>
          </a:xfrm>
          <a:prstGeom prst="upArrow">
            <a:avLst>
              <a:gd fmla="val 50000" name="adj1"/>
              <a:gd fmla="val 50000" name="adj2"/>
            </a:avLst>
          </a:prstGeom>
          <a:solidFill>
            <a:srgbClr val="E6B8AF"/>
          </a:solidFill>
          <a:ln>
            <a:noFill/>
          </a:ln>
        </p:spPr>
        <p:txBody>
          <a:bodyPr bIns="91425" rIns="91425" lIns="91425" tIns="91425" anchor="ctr" anchorCtr="0">
            <a:noAutofit/>
          </a:bodyPr>
          <a:lstStyle/>
          <a:p>
            <a:pPr>
              <a:spcBef>
                <a:spcPts val="0"/>
              </a:spcBef>
              <a:buNone/>
            </a:pPr>
            <a:r>
              <a:t/>
            </a:r>
            <a:endParaRPr/>
          </a:p>
        </p:txBody>
      </p:sp>
      <p:sp>
        <p:nvSpPr>
          <p:cNvPr id="214" name="Shape 214"/>
          <p:cNvSpPr txBox="1"/>
          <p:nvPr/>
        </p:nvSpPr>
        <p:spPr>
          <a:xfrm>
            <a:off y="4195300" x="7067850"/>
            <a:ext cy="497999" cx="1865400"/>
          </a:xfrm>
          <a:prstGeom prst="rect">
            <a:avLst/>
          </a:prstGeom>
          <a:noFill/>
          <a:ln>
            <a:noFill/>
          </a:ln>
        </p:spPr>
        <p:txBody>
          <a:bodyPr bIns="91425" rIns="91425" lIns="91425" tIns="91425" anchor="t" anchorCtr="0">
            <a:noAutofit/>
          </a:bodyPr>
          <a:lstStyle/>
          <a:p>
            <a:pPr algn="ctr">
              <a:spcBef>
                <a:spcPts val="0"/>
              </a:spcBef>
              <a:buNone/>
            </a:pPr>
            <a:r>
              <a:rPr b="1" lang="en">
                <a:solidFill>
                  <a:srgbClr val="FFFFFF"/>
                </a:solidFill>
              </a:rPr>
              <a:t>DIDN’T MATCH.</a:t>
            </a:r>
          </a:p>
        </p:txBody>
      </p:sp>
      <p:pic>
        <p:nvPicPr>
          <p:cNvPr id="215" name="Shape 215"/>
          <p:cNvPicPr preferRelativeResize="0"/>
          <p:nvPr/>
        </p:nvPicPr>
        <p:blipFill rotWithShape="1">
          <a:blip r:embed="rId6">
            <a:alphaModFix/>
          </a:blip>
          <a:srcRect t="0" b="15846" r="0" l="0"/>
          <a:stretch/>
        </p:blipFill>
        <p:spPr>
          <a:xfrm>
            <a:off y="1163237" x="3750925"/>
            <a:ext cy="3925824" cx="4322400"/>
          </a:xfrm>
          <a:prstGeom prst="rect">
            <a:avLst/>
          </a:prstGeom>
          <a:noFill/>
          <a:ln>
            <a:noFill/>
          </a:ln>
        </p:spPr>
      </p:pic>
    </p:spTree>
  </p:cSld>
  <p:clrMapOvr>
    <a:masterClrMapping/>
  </p:clrMapOvr>
  <p:transition spd="slow">
    <p:cut/>
  </p:transition>
  <p:timing>
    <p:tnLst>
      <p:par>
        <p:cTn restart="never" dur="indefinite" nodeType="tmRoot">
          <p:childTnLst>
            <p:seq nextAc="seek" concurrent="1">
              <p:cTn id="2" dur="indefinite" nodeType="mainSeq">
                <p:childTnLst>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09"/>
                                        </p:tgtEl>
                                        <p:attrNameLst>
                                          <p:attrName>style.visibility</p:attrName>
                                        </p:attrNameLst>
                                      </p:cBhvr>
                                      <p:to>
                                        <p:strVal val="visible"/>
                                      </p:to>
                                    </p:set>
                                    <p:animEffect transition="in" filter="fade">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10"/>
                                        </p:tgtEl>
                                        <p:attrNameLst>
                                          <p:attrName>style.visibility</p:attrName>
                                        </p:attrNameLst>
                                      </p:cBhvr>
                                      <p:to>
                                        <p:strVal val="visible"/>
                                      </p:to>
                                    </p:set>
                                    <p:animEffect transition="in" filter="fade">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11"/>
                                        </p:tgtEl>
                                        <p:attrNameLst>
                                          <p:attrName>style.visibility</p:attrName>
                                        </p:attrNameLst>
                                      </p:cBhvr>
                                      <p:to>
                                        <p:strVal val="visible"/>
                                      </p:to>
                                    </p:set>
                                    <p:animEffect transition="in" filter="fade">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12"/>
                                        </p:tgtEl>
                                        <p:attrNameLst>
                                          <p:attrName>style.visibility</p:attrName>
                                        </p:attrNameLst>
                                      </p:cBhvr>
                                      <p:to>
                                        <p:strVal val="visible"/>
                                      </p:to>
                                    </p:set>
                                    <p:animEffect transition="in" filter="fade">
                                      <p:cBhvr>
                                        <p:cTn dur="1000"/>
                                        <p:tgtEl>
                                          <p:spTgt spid="212"/>
                                        </p:tgtEl>
                                      </p:cBhvr>
                                    </p:animEffect>
                                  </p:childTnLst>
                                </p:cTn>
                              </p:par>
                              <p:par>
                                <p:cTn presetID="10" fill="hold" presetSubtype="0" presetClass="entr" nodeType="withEffect">
                                  <p:stCondLst>
                                    <p:cond delay="0"/>
                                  </p:stCondLst>
                                  <p:childTnLst>
                                    <p:set>
                                      <p:cBhvr>
                                        <p:cTn dur="1" fill="hold">
                                          <p:stCondLst>
                                            <p:cond delay="0"/>
                                          </p:stCondLst>
                                        </p:cTn>
                                        <p:tgtEl>
                                          <p:spTgt spid="213"/>
                                        </p:tgtEl>
                                        <p:attrNameLst>
                                          <p:attrName>style.visibility</p:attrName>
                                        </p:attrNameLst>
                                      </p:cBhvr>
                                      <p:to>
                                        <p:strVal val="visible"/>
                                      </p:to>
                                    </p:set>
                                    <p:animEffect transition="in" filter="fade">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xit" nodeType="clickEffect">
                                  <p:stCondLst>
                                    <p:cond delay="0"/>
                                  </p:stCondLst>
                                  <p:childTnLst>
                                    <p:animEffect transition="out" filter="fade">
                                      <p:cBhvr>
                                        <p:cTn dur="1000"/>
                                        <p:tgtEl>
                                          <p:spTgt spid="211"/>
                                        </p:tgtEl>
                                      </p:cBhvr>
                                    </p:animEffect>
                                    <p:set>
                                      <p:cBhvr>
                                        <p:cTn dur="1" fill="hold">
                                          <p:stCondLst>
                                            <p:cond delay="1000"/>
                                          </p:stCondLst>
                                        </p:cTn>
                                        <p:tgtEl>
                                          <p:spTgt spid="211"/>
                                        </p:tgtEl>
                                        <p:attrNameLst>
                                          <p:attrName>style.visibility</p:attrName>
                                        </p:attrNameLst>
                                      </p:cBhvr>
                                      <p:to>
                                        <p:strVal val="hidden"/>
                                      </p:to>
                                    </p:set>
                                  </p:childTnLst>
                                </p:cTn>
                              </p:par>
                              <p:par>
                                <p:cTn presetID="10" fill="hold" presetSubtype="0" presetClass="exit" nodeType="withEffect">
                                  <p:stCondLst>
                                    <p:cond delay="0"/>
                                  </p:stCondLst>
                                  <p:childTnLst>
                                    <p:animEffect transition="out" filter="fade">
                                      <p:cBhvr>
                                        <p:cTn dur="1000"/>
                                        <p:tgtEl>
                                          <p:spTgt spid="212"/>
                                        </p:tgtEl>
                                      </p:cBhvr>
                                    </p:animEffect>
                                    <p:set>
                                      <p:cBhvr>
                                        <p:cTn dur="1" fill="hold">
                                          <p:stCondLst>
                                            <p:cond delay="1000"/>
                                          </p:stCondLst>
                                        </p:cTn>
                                        <p:tgtEl>
                                          <p:spTgt spid="212"/>
                                        </p:tgtEl>
                                        <p:attrNameLst>
                                          <p:attrName>style.visibility</p:attrName>
                                        </p:attrNameLst>
                                      </p:cBhvr>
                                      <p:to>
                                        <p:strVal val="hidden"/>
                                      </p:to>
                                    </p:set>
                                  </p:childTnLst>
                                </p:cTn>
                              </p:par>
                              <p:par>
                                <p:cTn presetID="10" fill="hold" presetSubtype="0" presetClass="exit" nodeType="withEffect">
                                  <p:stCondLst>
                                    <p:cond delay="0"/>
                                  </p:stCondLst>
                                  <p:childTnLst>
                                    <p:animEffect transition="out" filter="fade">
                                      <p:cBhvr>
                                        <p:cTn dur="1000"/>
                                        <p:tgtEl>
                                          <p:spTgt spid="213"/>
                                        </p:tgtEl>
                                      </p:cBhvr>
                                    </p:animEffect>
                                    <p:set>
                                      <p:cBhvr>
                                        <p:cTn dur="1" fill="hold">
                                          <p:stCondLst>
                                            <p:cond delay="1000"/>
                                          </p:stCondLst>
                                        </p:cTn>
                                        <p:tgtEl>
                                          <p:spTgt spid="213"/>
                                        </p:tgtEl>
                                        <p:attrNameLst>
                                          <p:attrName>style.visibility</p:attrName>
                                        </p:attrNameLst>
                                      </p:cBhvr>
                                      <p:to>
                                        <p:strVal val="hidden"/>
                                      </p:to>
                                    </p:set>
                                  </p:childTnLst>
                                </p:cTn>
                              </p:par>
                              <p:par>
                                <p:cTn presetID="10" fill="hold" presetSubtype="0" presetClass="exit" nodeType="withEffect">
                                  <p:stCondLst>
                                    <p:cond delay="0"/>
                                  </p:stCondLst>
                                  <p:childTnLst>
                                    <p:animEffect transition="out" filter="fade">
                                      <p:cBhvr>
                                        <p:cTn dur="1000"/>
                                        <p:tgtEl>
                                          <p:spTgt spid="210"/>
                                        </p:tgtEl>
                                      </p:cBhvr>
                                    </p:animEffect>
                                    <p:set>
                                      <p:cBhvr>
                                        <p:cTn dur="1" fill="hold">
                                          <p:stCondLst>
                                            <p:cond delay="1000"/>
                                          </p:stCondLst>
                                        </p:cTn>
                                        <p:tgtEl>
                                          <p:spTgt spid="210"/>
                                        </p:tgtEl>
                                        <p:attrNameLst>
                                          <p:attrName>style.visibility</p:attrName>
                                        </p:attrNameLst>
                                      </p:cBhvr>
                                      <p:to>
                                        <p:strVal val="hidden"/>
                                      </p:to>
                                    </p:set>
                                  </p:childTnLst>
                                </p:cTn>
                              </p:par>
                              <p:par>
                                <p:cTn presetID="10" fill="hold" presetSubtype="0" presetClass="exit" nodeType="withEffect">
                                  <p:stCondLst>
                                    <p:cond delay="0"/>
                                  </p:stCondLst>
                                  <p:childTnLst>
                                    <p:animEffect transition="out" filter="fade">
                                      <p:cBhvr>
                                        <p:cTn dur="1000"/>
                                        <p:tgtEl>
                                          <p:spTgt spid="209"/>
                                        </p:tgtEl>
                                      </p:cBhvr>
                                    </p:animEffect>
                                    <p:set>
                                      <p:cBhvr>
                                        <p:cTn dur="1" fill="hold">
                                          <p:stCondLst>
                                            <p:cond delay="1000"/>
                                          </p:stCondLst>
                                        </p:cTn>
                                        <p:tgtEl>
                                          <p:spTgt spid="2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15"/>
                                        </p:tgtEl>
                                        <p:attrNameLst>
                                          <p:attrName>style.visibility</p:attrName>
                                        </p:attrNameLst>
                                      </p:cBhvr>
                                      <p:to>
                                        <p:strVal val="visible"/>
                                      </p:to>
                                    </p:set>
                                    <p:animEffect transition="in" filter="fade">
                                      <p:cBhvr>
                                        <p:cTn dur="4000"/>
                                        <p:tgtEl>
                                          <p:spTgt spid="215"/>
                                        </p:tgtEl>
                                      </p:cBhvr>
                                    </p:animEffect>
                                  </p:childTnLst>
                                </p:cTn>
                              </p:par>
                            </p:childTnLst>
                          </p:cTn>
                        </p:par>
                      </p:childTnLst>
                    </p:cTn>
                  </p:par>
                  <p:par>
                    <p:cTn fill="hold">
                      <p:stCondLst>
                        <p:cond delay="indefinite"/>
                      </p:stCondLst>
                      <p:childTnLst>
                        <p:par>
                          <p:cTn fill="hold">
                            <p:stCondLst>
                              <p:cond delay="0"/>
                            </p:stCondLst>
                            <p:childTnLst>
                              <p:par>
                                <p:cTn presetID="10" fill="hold" presetSubtype="0" presetClass="entr" nodeType="clickEffect">
                                  <p:stCondLst>
                                    <p:cond delay="0"/>
                                  </p:stCondLst>
                                  <p:childTnLst>
                                    <p:set>
                                      <p:cBhvr>
                                        <p:cTn dur="1" fill="hold">
                                          <p:stCondLst>
                                            <p:cond delay="0"/>
                                          </p:stCondLst>
                                        </p:cTn>
                                        <p:tgtEl>
                                          <p:spTgt spid="215"/>
                                        </p:tgtEl>
                                        <p:attrNameLst>
                                          <p:attrName>style.visibility</p:attrName>
                                        </p:attrNameLst>
                                      </p:cBhvr>
                                      <p:to>
                                        <p:strVal val="visible"/>
                                      </p:to>
                                    </p:set>
                                    <p:animEffect transition="in" filter="fade">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9FC5E8"/>
        </a:solidFill>
      </p:bgPr>
    </p:bg>
    <p:spTree>
      <p:nvGrpSpPr>
        <p:cNvPr id="219" name="Shape 219"/>
        <p:cNvGrpSpPr/>
        <p:nvPr/>
      </p:nvGrpSpPr>
      <p:grpSpPr>
        <a:xfrm>
          <a:off y="0" x="0"/>
          <a:ext cy="0" cx="0"/>
          <a:chOff y="0" x="0"/>
          <a:chExt cy="0" cx="0"/>
        </a:xfrm>
      </p:grpSpPr>
      <p:pic>
        <p:nvPicPr>
          <p:cNvPr id="220" name="Shape 220"/>
          <p:cNvPicPr preferRelativeResize="0"/>
          <p:nvPr/>
        </p:nvPicPr>
        <p:blipFill>
          <a:blip r:embed="rId3">
            <a:alphaModFix/>
          </a:blip>
          <a:stretch>
            <a:fillRect/>
          </a:stretch>
        </p:blipFill>
        <p:spPr>
          <a:xfrm>
            <a:off y="49475" x="5847300"/>
            <a:ext cy="3192774" cx="3177099"/>
          </a:xfrm>
          <a:prstGeom prst="rect">
            <a:avLst/>
          </a:prstGeom>
          <a:noFill/>
          <a:ln>
            <a:noFill/>
          </a:ln>
        </p:spPr>
      </p:pic>
      <p:pic>
        <p:nvPicPr>
          <p:cNvPr id="221" name="Shape 221"/>
          <p:cNvPicPr preferRelativeResize="0"/>
          <p:nvPr/>
        </p:nvPicPr>
        <p:blipFill>
          <a:blip r:embed="rId4">
            <a:alphaModFix/>
          </a:blip>
          <a:stretch>
            <a:fillRect/>
          </a:stretch>
        </p:blipFill>
        <p:spPr>
          <a:xfrm>
            <a:off y="165778" x="662711"/>
            <a:ext cy="3443675" cx="4591550"/>
          </a:xfrm>
          <a:prstGeom prst="rect">
            <a:avLst/>
          </a:prstGeom>
          <a:noFill/>
          <a:ln>
            <a:noFill/>
          </a:ln>
        </p:spPr>
      </p:pic>
      <p:pic>
        <p:nvPicPr>
          <p:cNvPr id="222" name="Shape 222"/>
          <p:cNvPicPr preferRelativeResize="0"/>
          <p:nvPr/>
        </p:nvPicPr>
        <p:blipFill>
          <a:blip r:embed="rId5">
            <a:alphaModFix/>
          </a:blip>
          <a:stretch>
            <a:fillRect/>
          </a:stretch>
        </p:blipFill>
        <p:spPr>
          <a:xfrm>
            <a:off y="475149" x="4465575"/>
            <a:ext cy="3953300" cx="4644449"/>
          </a:xfrm>
          <a:prstGeom prst="rect">
            <a:avLst/>
          </a:prstGeom>
          <a:noFill/>
          <a:ln>
            <a:noFill/>
          </a:ln>
        </p:spPr>
      </p:pic>
      <p:sp>
        <p:nvSpPr>
          <p:cNvPr id="223" name="Shape 223"/>
          <p:cNvSpPr txBox="1"/>
          <p:nvPr>
            <p:ph idx="1" type="body"/>
          </p:nvPr>
        </p:nvSpPr>
        <p:spPr>
          <a:xfrm>
            <a:off y="4485026" x="2594925"/>
            <a:ext cy="505200" cx="8229600"/>
          </a:xfrm>
          <a:prstGeom prst="rect">
            <a:avLst/>
          </a:prstGeom>
        </p:spPr>
        <p:txBody>
          <a:bodyPr bIns="91425" rIns="91425" lIns="91425" tIns="91425" anchor="ctr" anchorCtr="0">
            <a:noAutofit/>
          </a:bodyPr>
          <a:lstStyle/>
          <a:p>
            <a:pPr>
              <a:spcBef>
                <a:spcPts val="0"/>
              </a:spcBef>
              <a:buNone/>
            </a:pPr>
            <a:r>
              <a:rPr b="1" lang="en">
                <a:solidFill>
                  <a:srgbClr val="D0E0E3"/>
                </a:solidFill>
              </a:rPr>
              <a:t>{Details coming soon}</a:t>
            </a:r>
          </a:p>
        </p:txBody>
      </p:sp>
      <p:sp>
        <p:nvSpPr>
          <p:cNvPr id="224" name="Shape 224"/>
          <p:cNvSpPr txBox="1"/>
          <p:nvPr/>
        </p:nvSpPr>
        <p:spPr>
          <a:xfrm>
            <a:off y="1894585" x="662700"/>
            <a:ext cy="3317400" cx="8419499"/>
          </a:xfrm>
          <a:prstGeom prst="rect">
            <a:avLst/>
          </a:prstGeom>
          <a:noFill/>
          <a:ln>
            <a:noFill/>
          </a:ln>
        </p:spPr>
        <p:txBody>
          <a:bodyPr bIns="91425" rIns="91425" lIns="91425" tIns="91425" anchor="t" anchorCtr="0">
            <a:noAutofit/>
          </a:bodyPr>
          <a:lstStyle/>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t/>
            </a:r>
            <a:endParaRPr/>
          </a:p>
          <a:p>
            <a:pPr rtl="0">
              <a:spcBef>
                <a:spcPts val="0"/>
              </a:spcBef>
              <a:buNone/>
            </a:pPr>
            <a:r>
              <a:rPr sz="4800" lang="en">
                <a:solidFill>
                  <a:srgbClr val="D0E0E3"/>
                </a:solidFill>
                <a:latin typeface="Bangers"/>
                <a:ea typeface="Bangers"/>
                <a:cs typeface="Bangers"/>
                <a:sym typeface="Bangers"/>
              </a:rPr>
              <a:t>GET READY FOR SKI TRIP y’ALL.</a:t>
            </a:r>
          </a:p>
          <a:p>
            <a:pPr rtl="0" lvl="0">
              <a:spcBef>
                <a:spcPts val="0"/>
              </a:spcBef>
              <a:buNone/>
            </a:pPr>
            <a:r>
              <a:t/>
            </a:r>
            <a:endParaRPr b="1" sz="3000">
              <a:solidFill>
                <a:srgbClr val="D0E0E3"/>
              </a:solidFill>
              <a:latin typeface="Helvetica Neue"/>
              <a:ea typeface="Helvetica Neue"/>
              <a:cs typeface="Helvetica Neue"/>
              <a:sym typeface="Helvetica Neue"/>
            </a:endParaRP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28" name="Shape 228"/>
        <p:cNvGrpSpPr/>
        <p:nvPr/>
      </p:nvGrpSpPr>
      <p:grpSpPr>
        <a:xfrm>
          <a:off y="0" x="0"/>
          <a:ext cy="0" cx="0"/>
          <a:chOff y="0" x="0"/>
          <a:chExt cy="0" cx="0"/>
        </a:xfrm>
      </p:grpSpPr>
      <p:sp>
        <p:nvSpPr>
          <p:cNvPr id="229" name="Shape 22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Shoutout Book</a:t>
            </a:r>
          </a:p>
        </p:txBody>
      </p:sp>
      <p:sp>
        <p:nvSpPr>
          <p:cNvPr id="230" name="Shape 230"/>
          <p:cNvSpPr txBox="1"/>
          <p:nvPr/>
        </p:nvSpPr>
        <p:spPr>
          <a:xfrm>
            <a:off y="1265700" x="457200"/>
            <a:ext cy="3720900" cx="3445799"/>
          </a:xfrm>
          <a:prstGeom prst="rect">
            <a:avLst/>
          </a:prstGeom>
          <a:noFill/>
          <a:ln>
            <a:noFill/>
          </a:ln>
        </p:spPr>
        <p:txBody>
          <a:bodyPr bIns="91425" rIns="91425" lIns="91425" tIns="91425" anchor="t" anchorCtr="0">
            <a:noAutofit/>
          </a:bodyPr>
          <a:lstStyle/>
          <a:p>
            <a:pPr rtl="0">
              <a:spcBef>
                <a:spcPts val="0"/>
              </a:spcBef>
              <a:buNone/>
            </a:pPr>
            <a:r>
              <a:rPr lang="en"/>
              <a:t>It’s comin’ around RIGHT NAO! </a:t>
            </a:r>
          </a:p>
          <a:p>
            <a:pPr rtl="0">
              <a:spcBef>
                <a:spcPts val="0"/>
              </a:spcBef>
              <a:buNone/>
            </a:pPr>
            <a:r>
              <a:t/>
            </a:r>
            <a:endParaRPr/>
          </a:p>
          <a:p>
            <a:pPr rtl="0">
              <a:spcBef>
                <a:spcPts val="0"/>
              </a:spcBef>
              <a:buNone/>
            </a:pPr>
            <a:r>
              <a:rPr lang="en"/>
              <a:t>The perfect way to recognize your bruhs </a:t>
            </a:r>
          </a:p>
          <a:p>
            <a:pPr rtl="0">
              <a:spcBef>
                <a:spcPts val="0"/>
              </a:spcBef>
              <a:buNone/>
            </a:pPr>
            <a:r>
              <a:rPr lang="en"/>
              <a:t>who helped you out this past week! </a:t>
            </a:r>
          </a:p>
          <a:p>
            <a:pPr rtl="0">
              <a:spcBef>
                <a:spcPts val="0"/>
              </a:spcBef>
              <a:buNone/>
            </a:pPr>
            <a:r>
              <a:t/>
            </a:r>
            <a:endParaRPr/>
          </a:p>
          <a:p>
            <a:pPr rtl="0">
              <a:spcBef>
                <a:spcPts val="0"/>
              </a:spcBef>
              <a:buNone/>
            </a:pPr>
            <a:r>
              <a:rPr lang="en"/>
              <a:t>Write a shoutout...or 2...or 10...hehe</a:t>
            </a:r>
          </a:p>
          <a:p>
            <a:pPr rtl="0">
              <a:spcBef>
                <a:spcPts val="0"/>
              </a:spcBef>
              <a:buNone/>
            </a:pPr>
            <a:r>
              <a:t/>
            </a:r>
            <a:endParaRPr>
              <a:solidFill>
                <a:srgbClr val="E06666"/>
              </a:solidFill>
            </a:endParaRPr>
          </a:p>
          <a:p>
            <a:pPr rtl="0">
              <a:spcBef>
                <a:spcPts val="0"/>
              </a:spcBef>
              <a:buNone/>
            </a:pPr>
            <a:r>
              <a:t/>
            </a:r>
            <a:endParaRPr>
              <a:solidFill>
                <a:srgbClr val="E06666"/>
              </a:solidFill>
            </a:endParaRPr>
          </a:p>
          <a:p>
            <a:pPr rtl="0">
              <a:spcBef>
                <a:spcPts val="0"/>
              </a:spcBef>
              <a:buNone/>
            </a:pPr>
            <a:r>
              <a:rPr b="1" sz="2400" lang="en">
                <a:solidFill>
                  <a:srgbClr val="E06666"/>
                </a:solidFill>
              </a:rPr>
              <a:t>TIME TO READ THE ONES FROM THIS PAST WEEK! </a:t>
            </a:r>
          </a:p>
          <a:p>
            <a:pPr rtl="0">
              <a:spcBef>
                <a:spcPts val="0"/>
              </a:spcBef>
              <a:buNone/>
            </a:pPr>
            <a:r>
              <a:t/>
            </a:r>
            <a:endParaRPr b="1" sz="2400">
              <a:solidFill>
                <a:srgbClr val="E06666"/>
              </a:solidFill>
            </a:endParaRPr>
          </a:p>
          <a:p>
            <a:pPr rtl="0">
              <a:spcBef>
                <a:spcPts val="0"/>
              </a:spcBef>
              <a:buNone/>
            </a:pPr>
            <a:r>
              <a:rPr b="1" sz="2400" lang="en">
                <a:solidFill>
                  <a:srgbClr val="E06666"/>
                </a:solidFill>
              </a:rPr>
              <a:t>OOOOOOH! </a:t>
            </a:r>
          </a:p>
          <a:p>
            <a:pPr rtl="0" lvl="0">
              <a:spcBef>
                <a:spcPts val="0"/>
              </a:spcBef>
              <a:buNone/>
            </a:pPr>
            <a:r>
              <a:t/>
            </a:r>
            <a:endParaRPr/>
          </a:p>
        </p:txBody>
      </p:sp>
      <p:sp>
        <p:nvSpPr>
          <p:cNvPr id="231" name="Shape 231">
            <a:hlinkClick r:id="rId4"/>
          </p:cNvPr>
          <p:cNvSpPr/>
          <p:nvPr/>
        </p:nvSpPr>
        <p:spPr>
          <a:xfrm>
            <a:off y="1411650" x="4067050"/>
            <a:ext cy="3429000" cx="4572000"/>
          </a:xfrm>
          <a:prstGeom prst="rect">
            <a:avLst/>
          </a:prstGeom>
          <a:blipFill>
            <a:blip r:embed="rId5">
              <a:alphaModFix/>
            </a:blip>
            <a:stretch>
              <a:fillRect/>
            </a:stretch>
          </a:blipFill>
          <a:ln>
            <a:noFill/>
          </a:ln>
        </p:spPr>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35" name="Shape 235"/>
        <p:cNvGrpSpPr/>
        <p:nvPr/>
      </p:nvGrpSpPr>
      <p:grpSpPr>
        <a:xfrm>
          <a:off y="0" x="0"/>
          <a:ext cy="0" cx="0"/>
          <a:chOff y="0" x="0"/>
          <a:chExt cy="0" cx="0"/>
        </a:xfrm>
      </p:grpSpPr>
      <p:sp>
        <p:nvSpPr>
          <p:cNvPr id="236" name="Shape 2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Fam Head Introductions! </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741B47"/>
        </a:solidFill>
      </p:bgPr>
    </p:bg>
    <p:spTree>
      <p:nvGrpSpPr>
        <p:cNvPr id="240" name="Shape 240"/>
        <p:cNvGrpSpPr/>
        <p:nvPr/>
      </p:nvGrpSpPr>
      <p:grpSpPr>
        <a:xfrm>
          <a:off y="0" x="0"/>
          <a:ext cy="0" cx="0"/>
          <a:chOff y="0" x="0"/>
          <a:chExt cy="0" cx="0"/>
        </a:xfrm>
      </p:grpSpPr>
      <p:sp>
        <p:nvSpPr>
          <p:cNvPr id="241" name="Shape 24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Pacifico"/>
                <a:ea typeface="Pacifico"/>
                <a:cs typeface="Pacifico"/>
                <a:sym typeface="Pacifico"/>
              </a:rPr>
              <a:t>Game Time</a:t>
            </a:r>
          </a:p>
        </p:txBody>
      </p:sp>
      <p:sp>
        <p:nvSpPr>
          <p:cNvPr id="242" name="Shape 242"/>
          <p:cNvSpPr txBox="1"/>
          <p:nvPr/>
        </p:nvSpPr>
        <p:spPr>
          <a:xfrm>
            <a:off y="1220525" x="457200"/>
            <a:ext cy="3227100" cx="8018099"/>
          </a:xfrm>
          <a:prstGeom prst="rect">
            <a:avLst/>
          </a:prstGeom>
          <a:noFill/>
          <a:ln>
            <a:noFill/>
          </a:ln>
        </p:spPr>
        <p:txBody>
          <a:bodyPr bIns="91425" rIns="91425" lIns="91425" tIns="91425" anchor="t" anchorCtr="0">
            <a:noAutofit/>
          </a:bodyPr>
          <a:lstStyle/>
          <a:p>
            <a:pPr rtl="0" lvl="0">
              <a:spcBef>
                <a:spcPts val="0"/>
              </a:spcBef>
              <a:buNone/>
            </a:pPr>
            <a:r>
              <a:rPr b="1" sz="4800" lang="en"/>
              <a:t>WE NEED 3 MEMBERS FROM EACH FAMILY + PLEDGES. </a:t>
            </a:r>
          </a:p>
        </p:txBody>
      </p:sp>
      <p:pic>
        <p:nvPicPr>
          <p:cNvPr id="243" name="Shape 243"/>
          <p:cNvPicPr preferRelativeResize="0"/>
          <p:nvPr/>
        </p:nvPicPr>
        <p:blipFill>
          <a:blip r:embed="rId3">
            <a:alphaModFix/>
          </a:blip>
          <a:stretch>
            <a:fillRect/>
          </a:stretch>
        </p:blipFill>
        <p:spPr>
          <a:xfrm>
            <a:off y="2836600" x="3783748"/>
            <a:ext cy="2049899" cx="3633925"/>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247" name="Shape 247"/>
        <p:cNvGrpSpPr/>
        <p:nvPr/>
      </p:nvGrpSpPr>
      <p:grpSpPr>
        <a:xfrm>
          <a:off y="0" x="0"/>
          <a:ext cy="0" cx="0"/>
          <a:chOff y="0" x="0"/>
          <a:chExt cy="0" cx="0"/>
        </a:xfrm>
      </p:grpSpPr>
      <p:sp>
        <p:nvSpPr>
          <p:cNvPr id="248" name="Shape 248"/>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Playball"/>
                <a:ea typeface="Playball"/>
                <a:cs typeface="Playball"/>
                <a:sym typeface="Playball"/>
              </a:rPr>
              <a:t>Service VP</a:t>
            </a:r>
          </a:p>
        </p:txBody>
      </p:sp>
      <p:sp>
        <p:nvSpPr>
          <p:cNvPr id="249" name="Shape 249"/>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a:latin typeface="Playball"/>
                <a:ea typeface="Playball"/>
                <a:cs typeface="Playball"/>
                <a:sym typeface="Playball"/>
              </a:rPr>
              <a:t>Rui Guo</a:t>
            </a:r>
          </a:p>
          <a:p>
            <a:pPr rtl="0" lvl="0">
              <a:spcBef>
                <a:spcPts val="0"/>
              </a:spcBef>
              <a:buNone/>
            </a:pPr>
            <a:r>
              <a:rPr lang="en">
                <a:latin typeface="Playball"/>
                <a:ea typeface="Playball"/>
                <a:cs typeface="Playball"/>
                <a:sym typeface="Playball"/>
              </a:rPr>
              <a:t>apoxservice@gmail.com</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253" name="Shape 253"/>
        <p:cNvGrpSpPr/>
        <p:nvPr/>
      </p:nvGrpSpPr>
      <p:grpSpPr>
        <a:xfrm>
          <a:off y="0" x="0"/>
          <a:ext cy="0" cx="0"/>
          <a:chOff y="0" x="0"/>
          <a:chExt cy="0" cx="0"/>
        </a:xfrm>
      </p:grpSpPr>
      <p:sp>
        <p:nvSpPr>
          <p:cNvPr id="254" name="Shape 254"/>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latin typeface="Lobster"/>
                <a:ea typeface="Lobster"/>
                <a:cs typeface="Lobster"/>
                <a:sym typeface="Lobster"/>
              </a:rPr>
              <a:t>Upcoming Events!</a:t>
            </a:r>
            <a:r>
              <a:rPr lang="en"/>
              <a:t> </a:t>
            </a:r>
          </a:p>
        </p:txBody>
      </p:sp>
      <p:sp>
        <p:nvSpPr>
          <p:cNvPr id="255" name="Shape 255"/>
          <p:cNvSpPr txBox="1"/>
          <p:nvPr>
            <p:ph idx="1" type="body"/>
          </p:nvPr>
        </p:nvSpPr>
        <p:spPr>
          <a:xfrm>
            <a:off y="1212575" x="2957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10/24 Friday </a:t>
            </a:r>
          </a:p>
          <a:p>
            <a:pPr rtl="0" lvl="1" indent="-381000" marL="914400">
              <a:spcBef>
                <a:spcPts val="0"/>
              </a:spcBef>
              <a:buClr>
                <a:schemeClr val="dk1"/>
              </a:buClr>
              <a:buSzPct val="80000"/>
              <a:buFont typeface="Courier New"/>
              <a:buChar char="o"/>
            </a:pPr>
            <a:r>
              <a:rPr lang="en"/>
              <a:t>Special Olympics SGV </a:t>
            </a:r>
          </a:p>
          <a:p>
            <a:pPr rtl="0" lvl="0" indent="-419100" marL="457200">
              <a:spcBef>
                <a:spcPts val="0"/>
              </a:spcBef>
              <a:buClr>
                <a:schemeClr val="dk1"/>
              </a:buClr>
              <a:buSzPct val="100000"/>
              <a:buFont typeface="Arial"/>
              <a:buChar char="●"/>
            </a:pPr>
            <a:r>
              <a:rPr lang="en"/>
              <a:t>10/25 Saturday </a:t>
            </a:r>
          </a:p>
          <a:p>
            <a:pPr rtl="0" lvl="1" indent="-381000" marL="914400">
              <a:spcBef>
                <a:spcPts val="0"/>
              </a:spcBef>
              <a:buClr>
                <a:schemeClr val="dk1"/>
              </a:buClr>
              <a:buSzPct val="80000"/>
              <a:buFont typeface="Courier New"/>
              <a:buChar char="o"/>
            </a:pPr>
            <a:r>
              <a:rPr lang="en"/>
              <a:t>[7H] Enrich LA </a:t>
            </a:r>
          </a:p>
          <a:p>
            <a:pPr rtl="0" lvl="1" indent="-381000" marL="914400">
              <a:spcBef>
                <a:spcPts val="0"/>
              </a:spcBef>
              <a:buClr>
                <a:schemeClr val="dk1"/>
              </a:buClr>
              <a:buSzPct val="80000"/>
              <a:buFont typeface="Courier New"/>
              <a:buChar char="o"/>
            </a:pPr>
            <a:r>
              <a:rPr lang="en"/>
              <a:t>[1H] Tour UCLA</a:t>
            </a:r>
          </a:p>
          <a:p>
            <a:pPr rtl="0" lvl="1" indent="-381000" marL="914400">
              <a:spcBef>
                <a:spcPts val="0"/>
              </a:spcBef>
              <a:buClr>
                <a:schemeClr val="dk1"/>
              </a:buClr>
              <a:buSzPct val="80000"/>
              <a:buFont typeface="Courier New"/>
              <a:buChar char="o"/>
            </a:pPr>
            <a:r>
              <a:rPr lang="en"/>
              <a:t>[XH] Color Run - CLOSED! </a:t>
            </a:r>
          </a:p>
          <a:p>
            <a:pPr lvl="0" indent="-419100" marL="457200">
              <a:spcBef>
                <a:spcPts val="0"/>
              </a:spcBef>
              <a:buClr>
                <a:schemeClr val="dk1"/>
              </a:buClr>
              <a:buSzPct val="100000"/>
              <a:buFont typeface="Arial"/>
              <a:buChar char="●"/>
            </a:pPr>
            <a:r>
              <a:rPr lang="en"/>
              <a:t>Monday Night Mission and Meals on Wheels every weekday! </a:t>
            </a:r>
          </a:p>
        </p:txBody>
      </p:sp>
      <p:pic>
        <p:nvPicPr>
          <p:cNvPr id="256" name="Shape 256"/>
          <p:cNvPicPr preferRelativeResize="0"/>
          <p:nvPr/>
        </p:nvPicPr>
        <p:blipFill>
          <a:blip r:embed="rId3">
            <a:alphaModFix/>
          </a:blip>
          <a:stretch>
            <a:fillRect/>
          </a:stretch>
        </p:blipFill>
        <p:spPr>
          <a:xfrm>
            <a:off y="1434375" x="4562623"/>
            <a:ext cy="1734225" cx="4378900"/>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260" name="Shape 260"/>
        <p:cNvGrpSpPr/>
        <p:nvPr/>
      </p:nvGrpSpPr>
      <p:grpSpPr>
        <a:xfrm>
          <a:off y="0" x="0"/>
          <a:ext cy="0" cx="0"/>
          <a:chOff y="0" x="0"/>
          <a:chExt cy="0" cx="0"/>
        </a:xfrm>
      </p:grpSpPr>
      <p:sp>
        <p:nvSpPr>
          <p:cNvPr id="261" name="Shape 26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Lobster"/>
                <a:ea typeface="Lobster"/>
                <a:cs typeface="Lobster"/>
                <a:sym typeface="Lobster"/>
              </a:rPr>
              <a:t>Suggestions?  </a:t>
            </a:r>
          </a:p>
        </p:txBody>
      </p:sp>
      <p:sp>
        <p:nvSpPr>
          <p:cNvPr id="262" name="Shape 262"/>
          <p:cNvSpPr txBox="1"/>
          <p:nvPr>
            <p:ph idx="1" type="body"/>
          </p:nvPr>
        </p:nvSpPr>
        <p:spPr>
          <a:xfrm>
            <a:off y="1212575" x="2957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If anyone has service projects they want to attend, message me! </a:t>
            </a:r>
          </a:p>
        </p:txBody>
      </p:sp>
      <p:pic>
        <p:nvPicPr>
          <p:cNvPr id="263" name="Shape 263"/>
          <p:cNvPicPr preferRelativeResize="0"/>
          <p:nvPr/>
        </p:nvPicPr>
        <p:blipFill>
          <a:blip r:embed="rId3">
            <a:alphaModFix/>
          </a:blip>
          <a:stretch>
            <a:fillRect/>
          </a:stretch>
        </p:blipFill>
        <p:spPr>
          <a:xfrm>
            <a:off y="2723875" x="536437"/>
            <a:ext cy="2019300" cx="3571875"/>
          </a:xfrm>
          <a:prstGeom prst="rect">
            <a:avLst/>
          </a:prstGeom>
          <a:noFill/>
          <a:ln>
            <a:noFill/>
          </a:ln>
        </p:spPr>
      </p:pic>
      <p:pic>
        <p:nvPicPr>
          <p:cNvPr id="264" name="Shape 264"/>
          <p:cNvPicPr preferRelativeResize="0"/>
          <p:nvPr/>
        </p:nvPicPr>
        <p:blipFill>
          <a:blip r:embed="rId4">
            <a:alphaModFix/>
          </a:blip>
          <a:stretch>
            <a:fillRect/>
          </a:stretch>
        </p:blipFill>
        <p:spPr>
          <a:xfrm>
            <a:off y="2723875" x="4934362"/>
            <a:ext cy="2019300" cx="359092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73763"/>
        </a:solidFill>
      </p:bgPr>
    </p:bg>
    <p:spTree>
      <p:nvGrpSpPr>
        <p:cNvPr id="70" name="Shape 70"/>
        <p:cNvGrpSpPr/>
        <p:nvPr/>
      </p:nvGrpSpPr>
      <p:grpSpPr>
        <a:xfrm>
          <a:off y="0" x="0"/>
          <a:ext cy="0" cx="0"/>
          <a:chOff y="0" x="0"/>
          <a:chExt cy="0" cx="0"/>
        </a:xfrm>
      </p:grpSpPr>
      <p:sp>
        <p:nvSpPr>
          <p:cNvPr id="71" name="Shape 71"/>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Ubuntu"/>
                <a:ea typeface="Ubuntu"/>
                <a:cs typeface="Ubuntu"/>
                <a:sym typeface="Ubuntu"/>
              </a:rPr>
              <a:t>Michelle Balatbat</a:t>
            </a:r>
          </a:p>
        </p:txBody>
      </p:sp>
      <p:pic>
        <p:nvPicPr>
          <p:cNvPr id="72" name="Shape 72"/>
          <p:cNvPicPr preferRelativeResize="0"/>
          <p:nvPr/>
        </p:nvPicPr>
        <p:blipFill>
          <a:blip r:embed="rId3">
            <a:alphaModFix/>
          </a:blip>
          <a:stretch>
            <a:fillRect/>
          </a:stretch>
        </p:blipFill>
        <p:spPr>
          <a:xfrm>
            <a:off y="1284724" x="5416800"/>
            <a:ext cy="3556550" cx="3556550"/>
          </a:xfrm>
          <a:prstGeom prst="rect">
            <a:avLst/>
          </a:prstGeom>
          <a:noFill/>
          <a:ln>
            <a:noFill/>
          </a:ln>
        </p:spPr>
      </p:pic>
      <p:sp>
        <p:nvSpPr>
          <p:cNvPr id="73" name="Shape 73"/>
          <p:cNvSpPr txBox="1"/>
          <p:nvPr>
            <p:ph idx="1" type="body"/>
          </p:nvPr>
        </p:nvSpPr>
        <p:spPr>
          <a:xfrm>
            <a:off y="1200150" x="457200"/>
            <a:ext cy="3725699" cx="4959600"/>
          </a:xfrm>
          <a:prstGeom prst="rect">
            <a:avLst/>
          </a:prstGeom>
        </p:spPr>
        <p:txBody>
          <a:bodyPr bIns="91425" rIns="91425" lIns="91425" tIns="91425" anchor="t" anchorCtr="0">
            <a:noAutofit/>
          </a:bodyPr>
          <a:lstStyle/>
          <a:p>
            <a:pPr rtl="0" lvl="0" indent="-355600" marL="457200">
              <a:spcBef>
                <a:spcPts val="0"/>
              </a:spcBef>
              <a:buClr>
                <a:schemeClr val="dk1"/>
              </a:buClr>
              <a:buSzPct val="100000"/>
              <a:buFont typeface="Arial"/>
              <a:buChar char="●"/>
            </a:pPr>
            <a:r>
              <a:rPr u="sng" b="1" sz="2000" lang="en">
                <a:latin typeface="Arial"/>
                <a:ea typeface="Arial"/>
                <a:cs typeface="Arial"/>
                <a:sym typeface="Arial"/>
              </a:rPr>
              <a:t>SERVICE TO OUR CAMPUS!</a:t>
            </a:r>
          </a:p>
          <a:p>
            <a:pPr rtl="0" lvl="0" indent="-355600" marL="457200">
              <a:spcBef>
                <a:spcPts val="0"/>
              </a:spcBef>
              <a:buClr>
                <a:schemeClr val="dk1"/>
              </a:buClr>
              <a:buSzPct val="100000"/>
              <a:buFont typeface="Arial"/>
              <a:buChar char="●"/>
            </a:pPr>
            <a:r>
              <a:rPr b="1" sz="2000" lang="en">
                <a:latin typeface="Arial"/>
                <a:ea typeface="Arial"/>
                <a:cs typeface="Arial"/>
                <a:sym typeface="Arial"/>
              </a:rPr>
              <a:t>APO Brother </a:t>
            </a:r>
            <a:r>
              <a:rPr sz="2000" lang="en">
                <a:latin typeface="Arial"/>
                <a:ea typeface="Arial"/>
                <a:cs typeface="Arial"/>
                <a:sym typeface="Arial"/>
              </a:rPr>
              <a:t>from </a:t>
            </a:r>
            <a:r>
              <a:rPr b="1" sz="2000" lang="en">
                <a:latin typeface="Arial"/>
                <a:ea typeface="Arial"/>
                <a:cs typeface="Arial"/>
                <a:sym typeface="Arial"/>
              </a:rPr>
              <a:t>UC Merced/Alpha Eta Gamma</a:t>
            </a:r>
            <a:r>
              <a:rPr sz="2000" lang="en">
                <a:latin typeface="Arial"/>
                <a:ea typeface="Arial"/>
                <a:cs typeface="Arial"/>
                <a:sym typeface="Arial"/>
              </a:rPr>
              <a:t> Chapter</a:t>
            </a:r>
          </a:p>
          <a:p>
            <a:pPr rtl="0" lvl="0" indent="-355600" marL="457200">
              <a:spcBef>
                <a:spcPts val="0"/>
              </a:spcBef>
              <a:buClr>
                <a:schemeClr val="dk1"/>
              </a:buClr>
              <a:buSzPct val="100000"/>
              <a:buFont typeface="Arial"/>
              <a:buChar char="●"/>
            </a:pPr>
            <a:r>
              <a:rPr sz="2000" lang="en">
                <a:latin typeface="Arial"/>
                <a:ea typeface="Arial"/>
                <a:cs typeface="Arial"/>
                <a:sym typeface="Arial"/>
              </a:rPr>
              <a:t>Running for a USAC position: </a:t>
            </a:r>
            <a:r>
              <a:rPr b="1" sz="2000" lang="en">
                <a:latin typeface="Arial"/>
                <a:ea typeface="Arial"/>
                <a:cs typeface="Arial"/>
                <a:sym typeface="Arial"/>
              </a:rPr>
              <a:t>Transfer Student Representative</a:t>
            </a:r>
          </a:p>
          <a:p>
            <a:pPr rtl="0" lvl="0" indent="-355600" marL="457200">
              <a:spcBef>
                <a:spcPts val="0"/>
              </a:spcBef>
              <a:buClr>
                <a:schemeClr val="dk1"/>
              </a:buClr>
              <a:buSzPct val="100000"/>
              <a:buFont typeface="Arial"/>
              <a:buChar char="●"/>
            </a:pPr>
            <a:r>
              <a:rPr b="1" sz="2000" lang="en">
                <a:latin typeface="Arial"/>
                <a:ea typeface="Arial"/>
                <a:cs typeface="Arial"/>
                <a:sym typeface="Arial"/>
              </a:rPr>
              <a:t>Qualifications:</a:t>
            </a:r>
          </a:p>
          <a:p>
            <a:pPr rtl="0" lvl="1" indent="-355600" marL="914400">
              <a:spcBef>
                <a:spcPts val="0"/>
              </a:spcBef>
              <a:buClr>
                <a:schemeClr val="dk1"/>
              </a:buClr>
              <a:buSzPct val="100000"/>
              <a:buFont typeface="Courier New"/>
              <a:buChar char="o"/>
            </a:pPr>
            <a:r>
              <a:rPr b="1" sz="2000" lang="en">
                <a:latin typeface="Arial"/>
                <a:ea typeface="Arial"/>
                <a:cs typeface="Arial"/>
                <a:sym typeface="Arial"/>
              </a:rPr>
              <a:t>Co-Chair</a:t>
            </a:r>
            <a:r>
              <a:rPr sz="2000" lang="en">
                <a:latin typeface="Arial"/>
                <a:ea typeface="Arial"/>
                <a:cs typeface="Arial"/>
                <a:sym typeface="Arial"/>
              </a:rPr>
              <a:t> of Student Transfer Alliance</a:t>
            </a:r>
          </a:p>
          <a:p>
            <a:pPr rtl="0" lvl="1" indent="-355600" marL="914400">
              <a:spcBef>
                <a:spcPts val="0"/>
              </a:spcBef>
              <a:buClr>
                <a:schemeClr val="dk1"/>
              </a:buClr>
              <a:buSzPct val="100000"/>
              <a:buFont typeface="Courier New"/>
              <a:buChar char="o"/>
            </a:pPr>
            <a:r>
              <a:rPr b="1" sz="2000" lang="en">
                <a:latin typeface="Arial"/>
                <a:ea typeface="Arial"/>
                <a:cs typeface="Arial"/>
                <a:sym typeface="Arial"/>
              </a:rPr>
              <a:t>Exec Director</a:t>
            </a:r>
            <a:r>
              <a:rPr sz="2000" lang="en">
                <a:latin typeface="Arial"/>
                <a:ea typeface="Arial"/>
                <a:cs typeface="Arial"/>
                <a:sym typeface="Arial"/>
              </a:rPr>
              <a:t> of IVP Student Group Outreach</a:t>
            </a:r>
          </a:p>
          <a:p>
            <a:pPr rtl="0" lvl="1" indent="-355600" marL="914400">
              <a:spcBef>
                <a:spcPts val="0"/>
              </a:spcBef>
              <a:buClr>
                <a:schemeClr val="dk1"/>
              </a:buClr>
              <a:buSzPct val="100000"/>
              <a:buFont typeface="Courier New"/>
              <a:buChar char="o"/>
            </a:pPr>
            <a:r>
              <a:rPr sz="2000" lang="en">
                <a:latin typeface="Arial"/>
                <a:ea typeface="Arial"/>
                <a:cs typeface="Arial"/>
                <a:sym typeface="Arial"/>
              </a:rPr>
              <a:t>Transfer Student Group </a:t>
            </a:r>
            <a:r>
              <a:rPr b="1" sz="2000" lang="en">
                <a:latin typeface="Arial"/>
                <a:ea typeface="Arial"/>
                <a:cs typeface="Arial"/>
                <a:sym typeface="Arial"/>
              </a:rPr>
              <a:t>Liaison</a:t>
            </a:r>
          </a:p>
          <a:p>
            <a:pPr rtl="0" lvl="0" indent="-355600" marL="457200">
              <a:spcBef>
                <a:spcPts val="0"/>
              </a:spcBef>
              <a:buClr>
                <a:schemeClr val="dk1"/>
              </a:buClr>
              <a:buSzPct val="100000"/>
              <a:buFont typeface="Arial"/>
              <a:buChar char="●"/>
            </a:pPr>
            <a:r>
              <a:rPr u="sng" b="1" sz="2000" lang="en">
                <a:latin typeface="Arial"/>
                <a:ea typeface="Arial"/>
                <a:cs typeface="Arial"/>
                <a:sym typeface="Arial"/>
              </a:rPr>
              <a:t>Vote on myUCLA by Thursday!</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5818E"/>
        </a:solidFill>
      </p:bgPr>
    </p:bg>
    <p:spTree>
      <p:nvGrpSpPr>
        <p:cNvPr id="268" name="Shape 268"/>
        <p:cNvGrpSpPr/>
        <p:nvPr/>
      </p:nvGrpSpPr>
      <p:grpSpPr>
        <a:xfrm>
          <a:off y="0" x="0"/>
          <a:ext cy="0" cx="0"/>
          <a:chOff y="0" x="0"/>
          <a:chExt cy="0" cx="0"/>
        </a:xfrm>
      </p:grpSpPr>
      <p:sp>
        <p:nvSpPr>
          <p:cNvPr id="269" name="Shape 26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Lobster"/>
                <a:ea typeface="Lobster"/>
                <a:cs typeface="Lobster"/>
                <a:sym typeface="Lobster"/>
              </a:rPr>
              <a:t>Bracelets Update </a:t>
            </a:r>
          </a:p>
        </p:txBody>
      </p:sp>
      <p:sp>
        <p:nvSpPr>
          <p:cNvPr id="270" name="Shape 270"/>
          <p:cNvSpPr txBox="1"/>
          <p:nvPr>
            <p:ph idx="1" type="body"/>
          </p:nvPr>
        </p:nvSpPr>
        <p:spPr>
          <a:xfrm>
            <a:off y="1212575" x="295700"/>
            <a:ext cy="3725699" cx="6057899"/>
          </a:xfrm>
          <a:prstGeom prst="rect">
            <a:avLst/>
          </a:prstGeom>
        </p:spPr>
        <p:txBody>
          <a:bodyPr bIns="91425" rIns="91425" lIns="91425" tIns="91425" anchor="t" anchorCtr="0">
            <a:noAutofit/>
          </a:bodyPr>
          <a:lstStyle/>
          <a:p>
            <a:pPr rtl="0" lvl="0" indent="-387350" marL="457200">
              <a:spcBef>
                <a:spcPts val="0"/>
              </a:spcBef>
              <a:buClr>
                <a:schemeClr val="dk1"/>
              </a:buClr>
              <a:buSzPct val="100000"/>
              <a:buFont typeface="Arial"/>
              <a:buChar char="●"/>
            </a:pPr>
            <a:r>
              <a:rPr sz="2500" lang="en"/>
              <a:t>15 people cap </a:t>
            </a:r>
          </a:p>
          <a:p>
            <a:pPr rtl="0" lvl="0" indent="-387350" marL="457200">
              <a:spcBef>
                <a:spcPts val="0"/>
              </a:spcBef>
              <a:buClr>
                <a:schemeClr val="dk1"/>
              </a:buClr>
              <a:buSzPct val="100000"/>
              <a:buFont typeface="Arial"/>
              <a:buChar char="●"/>
            </a:pPr>
            <a:r>
              <a:rPr sz="2500" lang="en"/>
              <a:t>If there are over 15 people who complete the requirement, it will be determined by the number of hours completed </a:t>
            </a:r>
          </a:p>
          <a:p>
            <a:pPr rtl="0" lvl="0" indent="-387350" marL="457200">
              <a:spcBef>
                <a:spcPts val="0"/>
              </a:spcBef>
              <a:buClr>
                <a:schemeClr val="dk1"/>
              </a:buClr>
              <a:buSzPct val="100000"/>
              <a:buFont typeface="Arial"/>
              <a:buChar char="●"/>
            </a:pPr>
            <a:r>
              <a:rPr sz="2500" lang="en"/>
              <a:t>If there are ties, it will be determined by who completes the requirement first</a:t>
            </a:r>
          </a:p>
          <a:p>
            <a:pPr rtl="0" lvl="0" indent="-387350" marL="457200">
              <a:spcBef>
                <a:spcPts val="0"/>
              </a:spcBef>
              <a:buClr>
                <a:schemeClr val="dk1"/>
              </a:buClr>
              <a:buSzPct val="100000"/>
              <a:buFont typeface="Arial"/>
              <a:buChar char="●"/>
            </a:pPr>
            <a:r>
              <a:rPr sz="2500" lang="en"/>
              <a:t>Do it for the service!! </a:t>
            </a:r>
          </a:p>
        </p:txBody>
      </p:sp>
      <p:pic>
        <p:nvPicPr>
          <p:cNvPr id="271" name="Shape 271"/>
          <p:cNvPicPr preferRelativeResize="0"/>
          <p:nvPr/>
        </p:nvPicPr>
        <p:blipFill>
          <a:blip r:embed="rId3">
            <a:alphaModFix/>
          </a:blip>
          <a:stretch>
            <a:fillRect/>
          </a:stretch>
        </p:blipFill>
        <p:spPr>
          <a:xfrm>
            <a:off y="2118450" x="6657962"/>
            <a:ext cy="2000250" cx="2028825"/>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75" name="Shape 275"/>
        <p:cNvGrpSpPr/>
        <p:nvPr/>
      </p:nvGrpSpPr>
      <p:grpSpPr>
        <a:xfrm>
          <a:off y="0" x="0"/>
          <a:ext cy="0" cx="0"/>
          <a:chOff y="0" x="0"/>
          <a:chExt cy="0" cx="0"/>
        </a:xfrm>
      </p:grpSpPr>
      <p:sp>
        <p:nvSpPr>
          <p:cNvPr id="276" name="Shape 276"/>
          <p:cNvSpPr txBox="1"/>
          <p:nvPr>
            <p:ph type="ctrTitle"/>
          </p:nvPr>
        </p:nvSpPr>
        <p:spPr>
          <a:xfrm>
            <a:off y="1694036" x="685800"/>
            <a:ext cy="1238099" cx="7772400"/>
          </a:xfrm>
          <a:prstGeom prst="rect">
            <a:avLst/>
          </a:prstGeom>
        </p:spPr>
        <p:txBody>
          <a:bodyPr bIns="91425" rIns="91425" lIns="91425" tIns="91425" anchor="b" anchorCtr="0">
            <a:noAutofit/>
          </a:bodyPr>
          <a:lstStyle/>
          <a:p>
            <a:pPr rtl="0" lvl="0">
              <a:spcBef>
                <a:spcPts val="0"/>
              </a:spcBef>
              <a:buNone/>
            </a:pPr>
            <a:r>
              <a:rPr lang="en">
                <a:latin typeface="Bangers"/>
                <a:ea typeface="Bangers"/>
                <a:cs typeface="Bangers"/>
                <a:sym typeface="Bangers"/>
              </a:rPr>
              <a:t>Pledge         Parents</a:t>
            </a:r>
          </a:p>
        </p:txBody>
      </p:sp>
      <p:sp>
        <p:nvSpPr>
          <p:cNvPr id="277" name="Shape 277"/>
          <p:cNvSpPr txBox="1"/>
          <p:nvPr>
            <p:ph idx="1" type="subTitle"/>
          </p:nvPr>
        </p:nvSpPr>
        <p:spPr>
          <a:xfrm>
            <a:off y="3051975"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Brian Lee &amp; Emily Neai-Proeung</a:t>
            </a:r>
          </a:p>
          <a:p>
            <a:pPr rtl="0" lvl="0">
              <a:spcBef>
                <a:spcPts val="0"/>
              </a:spcBef>
              <a:buNone/>
            </a:pPr>
            <a:r>
              <a:rPr lang="en">
                <a:latin typeface="Ubuntu"/>
                <a:ea typeface="Ubuntu"/>
                <a:cs typeface="Ubuntu"/>
                <a:sym typeface="Ubuntu"/>
              </a:rPr>
              <a:t>apoxpparents@gmail.com</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1" name="Shape 281"/>
        <p:cNvGrpSpPr/>
        <p:nvPr/>
      </p:nvGrpSpPr>
      <p:grpSpPr>
        <a:xfrm>
          <a:off y="0" x="0"/>
          <a:ext cy="0" cx="0"/>
          <a:chOff y="0" x="0"/>
          <a:chExt cy="0" cx="0"/>
        </a:xfrm>
      </p:grpSpPr>
      <p:sp>
        <p:nvSpPr>
          <p:cNvPr id="282" name="Shape 28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5500" lang="en">
                <a:latin typeface="Bangers"/>
                <a:ea typeface="Bangers"/>
                <a:cs typeface="Bangers"/>
                <a:sym typeface="Bangers"/>
              </a:rPr>
              <a:t>WELCOME ALPHA MEW!</a:t>
            </a:r>
          </a:p>
        </p:txBody>
      </p:sp>
      <p:pic>
        <p:nvPicPr>
          <p:cNvPr id="283" name="Shape 283"/>
          <p:cNvPicPr preferRelativeResize="0"/>
          <p:nvPr/>
        </p:nvPicPr>
        <p:blipFill>
          <a:blip r:embed="rId4">
            <a:alphaModFix/>
          </a:blip>
          <a:stretch>
            <a:fillRect/>
          </a:stretch>
        </p:blipFill>
        <p:spPr>
          <a:xfrm>
            <a:off y="1178628" x="648721"/>
            <a:ext cy="3964874" cx="7846549"/>
          </a:xfrm>
          <a:prstGeom prst="rect">
            <a:avLst/>
          </a:prstGeom>
          <a:noFill/>
          <a:ln>
            <a:noFill/>
          </a:ln>
        </p:spPr>
      </p:pic>
      <p:pic>
        <p:nvPicPr>
          <p:cNvPr id="284" name="Shape 284"/>
          <p:cNvPicPr preferRelativeResize="0"/>
          <p:nvPr/>
        </p:nvPicPr>
        <p:blipFill>
          <a:blip r:embed="rId5">
            <a:alphaModFix/>
          </a:blip>
          <a:stretch>
            <a:fillRect/>
          </a:stretch>
        </p:blipFill>
        <p:spPr>
          <a:xfrm>
            <a:off y="2762250" x="7212300"/>
            <a:ext cy="2381250" cx="2381250"/>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88" name="Shape 288"/>
        <p:cNvGrpSpPr/>
        <p:nvPr/>
      </p:nvGrpSpPr>
      <p:grpSpPr>
        <a:xfrm>
          <a:off y="0" x="0"/>
          <a:ext cy="0" cx="0"/>
          <a:chOff y="0" x="0"/>
          <a:chExt cy="0" cx="0"/>
        </a:xfrm>
      </p:grpSpPr>
      <p:pic>
        <p:nvPicPr>
          <p:cNvPr id="289" name="Shape 289"/>
          <p:cNvPicPr preferRelativeResize="0"/>
          <p:nvPr/>
        </p:nvPicPr>
        <p:blipFill>
          <a:blip r:embed="rId4">
            <a:alphaModFix/>
          </a:blip>
          <a:stretch>
            <a:fillRect/>
          </a:stretch>
        </p:blipFill>
        <p:spPr>
          <a:xfrm>
            <a:off y="2563225" x="1693550"/>
            <a:ext cy="3046975" cx="5430249"/>
          </a:xfrm>
          <a:prstGeom prst="rect">
            <a:avLst/>
          </a:prstGeom>
          <a:noFill/>
          <a:ln>
            <a:noFill/>
          </a:ln>
        </p:spPr>
      </p:pic>
      <p:sp>
        <p:nvSpPr>
          <p:cNvPr id="290" name="Shape 29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Assignments</a:t>
            </a:r>
          </a:p>
        </p:txBody>
      </p:sp>
      <p:sp>
        <p:nvSpPr>
          <p:cNvPr id="291" name="Shape 291"/>
          <p:cNvSpPr txBox="1"/>
          <p:nvPr>
            <p:ph idx="1" type="body"/>
          </p:nvPr>
        </p:nvSpPr>
        <p:spPr>
          <a:xfrm>
            <a:off y="995975" x="418300"/>
            <a:ext cy="3725699" cx="8229600"/>
          </a:xfrm>
          <a:prstGeom prst="rect">
            <a:avLst/>
          </a:prstGeom>
        </p:spPr>
        <p:txBody>
          <a:bodyPr bIns="91425" rIns="91425" lIns="91425" tIns="91425" anchor="t" anchorCtr="0">
            <a:noAutofit/>
          </a:bodyPr>
          <a:lstStyle/>
          <a:p>
            <a:pPr rtl="0">
              <a:spcBef>
                <a:spcPts val="0"/>
              </a:spcBef>
              <a:buNone/>
            </a:pPr>
            <a:r>
              <a:rPr b="1" lang="en"/>
              <a:t>10 </a:t>
            </a:r>
            <a:r>
              <a:rPr lang="en"/>
              <a:t>actives</a:t>
            </a:r>
          </a:p>
          <a:p>
            <a:pPr rtl="0">
              <a:spcBef>
                <a:spcPts val="0"/>
              </a:spcBef>
              <a:buNone/>
            </a:pPr>
            <a:r>
              <a:rPr lang="en"/>
              <a:t>PIFs - </a:t>
            </a:r>
            <a:r>
              <a:rPr lang="en" i="1"/>
              <a:t>Going very SWIMMINGLY</a:t>
            </a:r>
          </a:p>
          <a:p>
            <a:pPr rtl="0">
              <a:spcBef>
                <a:spcPts val="0"/>
              </a:spcBef>
              <a:buNone/>
            </a:pPr>
            <a:r>
              <a:rPr lang="en"/>
              <a:t>Mission: </a:t>
            </a:r>
            <a:r>
              <a:rPr b="1" lang="en"/>
              <a:t>Toast Song 4-Part Harmony</a:t>
            </a:r>
          </a:p>
          <a:p>
            <a:pPr rtl="0">
              <a:spcBef>
                <a:spcPts val="0"/>
              </a:spcBef>
              <a:buNone/>
            </a:pPr>
            <a:r>
              <a:rPr lang="en"/>
              <a:t>Quiz: Excomm, Toast Song, Mission, Vision</a:t>
            </a:r>
          </a:p>
          <a:p>
            <a:pPr rtl="0" lvl="0">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5" name="Shape 295"/>
        <p:cNvGrpSpPr/>
        <p:nvPr/>
      </p:nvGrpSpPr>
      <p:grpSpPr>
        <a:xfrm>
          <a:off y="0" x="0"/>
          <a:ext cy="0" cx="0"/>
          <a:chOff y="0" x="0"/>
          <a:chExt cy="0" cx="0"/>
        </a:xfrm>
      </p:grpSpPr>
      <p:sp>
        <p:nvSpPr>
          <p:cNvPr id="296" name="Shape 29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Bangers"/>
                <a:ea typeface="Bangers"/>
                <a:cs typeface="Bangers"/>
                <a:sym typeface="Bangers"/>
              </a:rPr>
              <a:t>Interviews</a:t>
            </a:r>
          </a:p>
        </p:txBody>
      </p:sp>
      <p:pic>
        <p:nvPicPr>
          <p:cNvPr id="297" name="Shape 297"/>
          <p:cNvPicPr preferRelativeResize="0"/>
          <p:nvPr/>
        </p:nvPicPr>
        <p:blipFill rotWithShape="1">
          <a:blip r:embed="rId4">
            <a:alphaModFix/>
          </a:blip>
          <a:srcRect t="17187" b="5634" r="0" l="0"/>
          <a:stretch/>
        </p:blipFill>
        <p:spPr>
          <a:xfrm>
            <a:off y="1200161" x="6411450"/>
            <a:ext cy="3237225" cx="3145824"/>
          </a:xfrm>
          <a:prstGeom prst="rect">
            <a:avLst/>
          </a:prstGeom>
          <a:noFill/>
          <a:ln>
            <a:noFill/>
          </a:ln>
        </p:spPr>
      </p:pic>
      <p:sp>
        <p:nvSpPr>
          <p:cNvPr id="298" name="Shape 298"/>
          <p:cNvSpPr txBox="1"/>
          <p:nvPr>
            <p:ph idx="1" type="body"/>
          </p:nvPr>
        </p:nvSpPr>
        <p:spPr>
          <a:xfrm>
            <a:off y="1200150" x="457200"/>
            <a:ext cy="3725699" cx="6692999"/>
          </a:xfrm>
          <a:prstGeom prst="rect">
            <a:avLst/>
          </a:prstGeom>
        </p:spPr>
        <p:txBody>
          <a:bodyPr bIns="91425" rIns="91425" lIns="91425" tIns="91425" anchor="t" anchorCtr="0">
            <a:noAutofit/>
          </a:bodyPr>
          <a:lstStyle/>
          <a:p>
            <a:pPr rtl="0">
              <a:spcBef>
                <a:spcPts val="0"/>
              </a:spcBef>
              <a:buNone/>
            </a:pPr>
            <a:r>
              <a:rPr sz="2200" lang="en"/>
              <a:t>Please let us know of any concerns</a:t>
            </a:r>
          </a:p>
          <a:p>
            <a:pPr rtl="0">
              <a:spcBef>
                <a:spcPts val="0"/>
              </a:spcBef>
              <a:buNone/>
            </a:pPr>
            <a:r>
              <a:rPr sz="2200" lang="en"/>
              <a:t>Like, actually. Come to us first. </a:t>
            </a:r>
          </a:p>
          <a:p>
            <a:pPr rtl="0">
              <a:spcBef>
                <a:spcPts val="0"/>
              </a:spcBef>
              <a:buNone/>
            </a:pPr>
            <a:r>
              <a:t/>
            </a:r>
            <a:endParaRPr sz="900"/>
          </a:p>
          <a:p>
            <a:pPr rtl="0" lvl="0">
              <a:spcBef>
                <a:spcPts val="0"/>
              </a:spcBef>
              <a:buNone/>
            </a:pPr>
            <a:r>
              <a:rPr b="1" sz="2600" lang="en" i="1"/>
              <a:t>Interviews are 2 sided</a:t>
            </a:r>
          </a:p>
          <a:p>
            <a:pPr rtl="0">
              <a:spcBef>
                <a:spcPts val="0"/>
              </a:spcBef>
              <a:buNone/>
            </a:pPr>
            <a:r>
              <a:rPr sz="2000" lang="en"/>
              <a:t>It’s </a:t>
            </a:r>
            <a:r>
              <a:rPr b="1" sz="2000" lang="en"/>
              <a:t>week 1</a:t>
            </a:r>
            <a:r>
              <a:rPr sz="2000" lang="en"/>
              <a:t> yall they’re still learning. </a:t>
            </a:r>
          </a:p>
          <a:p>
            <a:pPr rtl="0">
              <a:spcBef>
                <a:spcPts val="0"/>
              </a:spcBef>
              <a:buNone/>
            </a:pPr>
            <a:r>
              <a:rPr sz="2000" lang="en"/>
              <a:t>If things come up during an interview, pls tell them yourself so they can fix it on the spot! </a:t>
            </a:r>
            <a:r>
              <a:rPr b="1" sz="2000" lang="en"/>
              <a:t>Actives are </a:t>
            </a:r>
            <a:r>
              <a:rPr b="1" sz="2000" lang="en" i="1"/>
              <a:t>educators.</a:t>
            </a:r>
          </a:p>
          <a:p>
            <a:pPr rtl="0">
              <a:spcBef>
                <a:spcPts val="0"/>
              </a:spcBef>
              <a:buNone/>
            </a:pPr>
            <a:r>
              <a:t/>
            </a:r>
            <a:endParaRPr sz="600"/>
          </a:p>
          <a:p>
            <a:pPr rtl="0">
              <a:spcBef>
                <a:spcPts val="0"/>
              </a:spcBef>
              <a:buNone/>
            </a:pPr>
            <a:r>
              <a:rPr sz="2000" lang="en"/>
              <a:t>Treat pledges the way that you wished actives treated you when you were pledging.</a:t>
            </a:r>
          </a:p>
          <a:p>
            <a:pPr rtl="0" lvl="0">
              <a:spcBef>
                <a:spcPts val="0"/>
              </a:spcBef>
              <a:buNone/>
            </a:pPr>
            <a:r>
              <a:t/>
            </a:r>
            <a:endParaRPr sz="1800"/>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02" name="Shape 302"/>
        <p:cNvGrpSpPr/>
        <p:nvPr/>
      </p:nvGrpSpPr>
      <p:grpSpPr>
        <a:xfrm>
          <a:off y="0" x="0"/>
          <a:ext cy="0" cx="0"/>
          <a:chOff y="0" x="0"/>
          <a:chExt cy="0" cx="0"/>
        </a:xfrm>
      </p:grpSpPr>
      <p:pic>
        <p:nvPicPr>
          <p:cNvPr id="303" name="Shape 303"/>
          <p:cNvPicPr preferRelativeResize="0"/>
          <p:nvPr/>
        </p:nvPicPr>
        <p:blipFill>
          <a:blip r:embed="rId4">
            <a:alphaModFix/>
          </a:blip>
          <a:stretch>
            <a:fillRect/>
          </a:stretch>
        </p:blipFill>
        <p:spPr>
          <a:xfrm>
            <a:off y="0" x="0"/>
            <a:ext cy="7022592" cx="9144000"/>
          </a:xfrm>
          <a:prstGeom prst="rect">
            <a:avLst/>
          </a:prstGeom>
          <a:noFill/>
          <a:ln>
            <a:noFill/>
          </a:ln>
        </p:spPr>
      </p:pic>
      <p:sp>
        <p:nvSpPr>
          <p:cNvPr id="304" name="Shape 304"/>
          <p:cNvSpPr txBox="1"/>
          <p:nvPr>
            <p:ph type="title"/>
          </p:nvPr>
        </p:nvSpPr>
        <p:spPr>
          <a:xfrm>
            <a:off y="205975" x="360150"/>
            <a:ext cy="857400" cx="8326799"/>
          </a:xfrm>
          <a:prstGeom prst="rect">
            <a:avLst/>
          </a:prstGeom>
        </p:spPr>
        <p:txBody>
          <a:bodyPr bIns="91425" rIns="91425" lIns="91425" tIns="91425" anchor="ctr" anchorCtr="0">
            <a:noAutofit/>
          </a:bodyPr>
          <a:lstStyle/>
          <a:p>
            <a:pPr rtl="0" lvl="0">
              <a:spcBef>
                <a:spcPts val="0"/>
              </a:spcBef>
              <a:buNone/>
            </a:pPr>
            <a:r>
              <a:rPr sz="6000" lang="en">
                <a:latin typeface="Bangers"/>
                <a:ea typeface="Bangers"/>
                <a:cs typeface="Bangers"/>
                <a:sym typeface="Bangers"/>
              </a:rPr>
              <a:t>Campout!</a:t>
            </a:r>
          </a:p>
        </p:txBody>
      </p:sp>
      <p:sp>
        <p:nvSpPr>
          <p:cNvPr id="305" name="Shape 305"/>
          <p:cNvSpPr txBox="1"/>
          <p:nvPr>
            <p:ph idx="1" type="body"/>
          </p:nvPr>
        </p:nvSpPr>
        <p:spPr>
          <a:xfrm>
            <a:off y="1138850" x="408750"/>
            <a:ext cy="3725699" cx="8229600"/>
          </a:xfrm>
          <a:prstGeom prst="rect">
            <a:avLst/>
          </a:prstGeom>
        </p:spPr>
        <p:txBody>
          <a:bodyPr bIns="91425" rIns="91425" lIns="91425" tIns="91425" anchor="t" anchorCtr="0">
            <a:noAutofit/>
          </a:bodyPr>
          <a:lstStyle/>
          <a:p>
            <a:pPr rtl="0">
              <a:spcBef>
                <a:spcPts val="0"/>
              </a:spcBef>
              <a:buNone/>
            </a:pPr>
            <a:r>
              <a:rPr b="1" sz="3600" lang="en" i="1">
                <a:solidFill>
                  <a:srgbClr val="FFFFFF"/>
                </a:solidFill>
              </a:rPr>
              <a:t>2 weeks away!  </a:t>
            </a:r>
          </a:p>
          <a:p>
            <a:pPr rtl="0">
              <a:spcBef>
                <a:spcPts val="0"/>
              </a:spcBef>
              <a:buNone/>
            </a:pPr>
            <a:r>
              <a:rPr b="1" sz="3600" lang="en" i="1">
                <a:solidFill>
                  <a:srgbClr val="FFFFFF"/>
                </a:solidFill>
              </a:rPr>
              <a:t>Oct 31-Nov 2</a:t>
            </a:r>
          </a:p>
          <a:p>
            <a:pPr rtl="0">
              <a:spcBef>
                <a:spcPts val="0"/>
              </a:spcBef>
              <a:buNone/>
            </a:pPr>
            <a:r>
              <a:rPr lang="en">
                <a:solidFill>
                  <a:srgbClr val="FFFFFF"/>
                </a:solidFill>
              </a:rPr>
              <a:t>Please come out </a:t>
            </a:r>
          </a:p>
          <a:p>
            <a:pPr rtl="0">
              <a:spcBef>
                <a:spcPts val="0"/>
              </a:spcBef>
              <a:buNone/>
            </a:pPr>
            <a:r>
              <a:rPr lang="en">
                <a:solidFill>
                  <a:srgbClr val="FFFFFF"/>
                </a:solidFill>
              </a:rPr>
              <a:t>and meet the Pledges :3!</a:t>
            </a:r>
          </a:p>
          <a:p>
            <a:pPr rtl="0">
              <a:spcBef>
                <a:spcPts val="0"/>
              </a:spcBef>
              <a:buNone/>
            </a:pPr>
            <a:r>
              <a:t/>
            </a:r>
            <a:endParaRPr>
              <a:solidFill>
                <a:srgbClr val="FFFFFF"/>
              </a:solidFill>
            </a:endParaRPr>
          </a:p>
          <a:p>
            <a:pPr rtl="0" lvl="0">
              <a:spcBef>
                <a:spcPts val="0"/>
              </a:spcBef>
              <a:buNone/>
            </a:pPr>
            <a:r>
              <a:rPr lang="en">
                <a:solidFill>
                  <a:srgbClr val="FFFFFF"/>
                </a:solidFill>
              </a:rPr>
              <a:t>Let us know if you can come/drive up Friday!</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8761D"/>
        </a:solidFill>
      </p:bgPr>
    </p:bg>
    <p:spTree>
      <p:nvGrpSpPr>
        <p:cNvPr id="309" name="Shape 309"/>
        <p:cNvGrpSpPr/>
        <p:nvPr/>
      </p:nvGrpSpPr>
      <p:grpSpPr>
        <a:xfrm>
          <a:off y="0" x="0"/>
          <a:ext cy="0" cx="0"/>
          <a:chOff y="0" x="0"/>
          <a:chExt cy="0" cx="0"/>
        </a:xfrm>
      </p:grpSpPr>
      <p:sp>
        <p:nvSpPr>
          <p:cNvPr id="310" name="Shape 310"/>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Righteous"/>
                <a:ea typeface="Righteous"/>
                <a:cs typeface="Righteous"/>
                <a:sym typeface="Righteous"/>
              </a:rPr>
              <a:t>Finance VP</a:t>
            </a:r>
          </a:p>
        </p:txBody>
      </p:sp>
      <p:sp>
        <p:nvSpPr>
          <p:cNvPr id="311" name="Shape 311"/>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Jonathan Liu</a:t>
            </a:r>
          </a:p>
          <a:p>
            <a:pPr rtl="0" lvl="0">
              <a:spcBef>
                <a:spcPts val="0"/>
              </a:spcBef>
              <a:buNone/>
            </a:pPr>
            <a:r>
              <a:rPr lang="en">
                <a:latin typeface="Ubuntu"/>
                <a:ea typeface="Ubuntu"/>
                <a:cs typeface="Ubuntu"/>
                <a:sym typeface="Ubuntu"/>
              </a:rPr>
              <a:t>finance@apo-x.org</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8761D"/>
        </a:solidFill>
      </p:bgPr>
    </p:bg>
    <p:spTree>
      <p:nvGrpSpPr>
        <p:cNvPr id="315" name="Shape 315"/>
        <p:cNvGrpSpPr/>
        <p:nvPr/>
      </p:nvGrpSpPr>
      <p:grpSpPr>
        <a:xfrm>
          <a:off y="0" x="0"/>
          <a:ext cy="0" cx="0"/>
          <a:chOff y="0" x="0"/>
          <a:chExt cy="0" cx="0"/>
        </a:xfrm>
      </p:grpSpPr>
      <p:sp>
        <p:nvSpPr>
          <p:cNvPr id="316" name="Shape 316"/>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Dues!</a:t>
            </a:r>
          </a:p>
        </p:txBody>
      </p:sp>
      <p:sp>
        <p:nvSpPr>
          <p:cNvPr id="317" name="Shape 317"/>
          <p:cNvSpPr txBox="1"/>
          <p:nvPr>
            <p:ph idx="1" type="body"/>
          </p:nvPr>
        </p:nvSpPr>
        <p:spPr>
          <a:xfrm>
            <a:off y="1210200" x="196000"/>
            <a:ext cy="3725699" cx="41238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Pledges on the PP - $20 by the end of today</a:t>
            </a:r>
          </a:p>
          <a:p>
            <a:pPr lvl="0" indent="-419100" marL="457200">
              <a:spcBef>
                <a:spcPts val="0"/>
              </a:spcBef>
              <a:buClr>
                <a:schemeClr val="dk1"/>
              </a:buClr>
              <a:buSzPct val="100000"/>
              <a:buFont typeface="Arial"/>
              <a:buChar char="●"/>
            </a:pPr>
            <a:r>
              <a:rPr lang="en"/>
              <a:t>Actives - pay dues before end of next Wednesday or you will go bad standing</a:t>
            </a:r>
          </a:p>
        </p:txBody>
      </p:sp>
      <p:pic>
        <p:nvPicPr>
          <p:cNvPr id="318" name="Shape 318"/>
          <p:cNvPicPr preferRelativeResize="0"/>
          <p:nvPr/>
        </p:nvPicPr>
        <p:blipFill>
          <a:blip r:embed="rId3">
            <a:alphaModFix/>
          </a:blip>
          <a:stretch>
            <a:fillRect/>
          </a:stretch>
        </p:blipFill>
        <p:spPr>
          <a:xfrm>
            <a:off y="1503612" x="4319799"/>
            <a:ext cy="3138875" cx="4678974"/>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8761D"/>
        </a:solidFill>
      </p:bgPr>
    </p:bg>
    <p:spTree>
      <p:nvGrpSpPr>
        <p:cNvPr id="322" name="Shape 322"/>
        <p:cNvGrpSpPr/>
        <p:nvPr/>
      </p:nvGrpSpPr>
      <p:grpSpPr>
        <a:xfrm>
          <a:off y="0" x="0"/>
          <a:ext cy="0" cx="0"/>
          <a:chOff y="0" x="0"/>
          <a:chExt cy="0" cx="0"/>
        </a:xfrm>
      </p:grpSpPr>
      <p:sp>
        <p:nvSpPr>
          <p:cNvPr id="323" name="Shape 32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Payment Plan</a:t>
            </a:r>
          </a:p>
        </p:txBody>
      </p:sp>
      <p:sp>
        <p:nvSpPr>
          <p:cNvPr id="324" name="Shape 324"/>
          <p:cNvSpPr txBox="1"/>
          <p:nvPr>
            <p:ph idx="1" type="body"/>
          </p:nvPr>
        </p:nvSpPr>
        <p:spPr>
          <a:xfrm>
            <a:off y="1220225" x="4563000"/>
            <a:ext cy="3725699" cx="41238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Need based, not for everyone</a:t>
            </a:r>
          </a:p>
          <a:p>
            <a:pPr rtl="0" lvl="0">
              <a:spcBef>
                <a:spcPts val="0"/>
              </a:spcBef>
              <a:buNone/>
            </a:pPr>
            <a:r>
              <a:t/>
            </a:r>
            <a:endParaRPr/>
          </a:p>
          <a:p>
            <a:pPr rtl="0" lvl="0" indent="-419100" marL="457200">
              <a:spcBef>
                <a:spcPts val="0"/>
              </a:spcBef>
              <a:buClr>
                <a:schemeClr val="dk1"/>
              </a:buClr>
              <a:buSzPct val="100000"/>
              <a:buFont typeface="Arial"/>
              <a:buChar char="●"/>
            </a:pPr>
            <a:r>
              <a:rPr lang="en"/>
              <a:t>We all bear a responsibility to help the Chapter run smoothly</a:t>
            </a:r>
          </a:p>
        </p:txBody>
      </p:sp>
      <p:pic>
        <p:nvPicPr>
          <p:cNvPr id="325" name="Shape 325"/>
          <p:cNvPicPr preferRelativeResize="0"/>
          <p:nvPr/>
        </p:nvPicPr>
        <p:blipFill>
          <a:blip r:embed="rId3">
            <a:alphaModFix/>
          </a:blip>
          <a:stretch>
            <a:fillRect/>
          </a:stretch>
        </p:blipFill>
        <p:spPr>
          <a:xfrm>
            <a:off y="1149900" x="46000"/>
            <a:ext cy="2245600" cx="4517000"/>
          </a:xfrm>
          <a:prstGeom prst="rect">
            <a:avLst/>
          </a:prstGeom>
          <a:noFill/>
          <a:ln>
            <a:noFill/>
          </a:ln>
        </p:spPr>
      </p:pic>
      <p:pic>
        <p:nvPicPr>
          <p:cNvPr id="326" name="Shape 326"/>
          <p:cNvPicPr preferRelativeResize="0"/>
          <p:nvPr/>
        </p:nvPicPr>
        <p:blipFill>
          <a:blip r:embed="rId4">
            <a:alphaModFix/>
          </a:blip>
          <a:stretch>
            <a:fillRect/>
          </a:stretch>
        </p:blipFill>
        <p:spPr>
          <a:xfrm>
            <a:off y="3395500" x="2118550"/>
            <a:ext cy="1701799" cx="2363610"/>
          </a:xfrm>
          <a:prstGeom prst="rect">
            <a:avLst/>
          </a:prstGeom>
          <a:noFill/>
          <a:ln>
            <a:noFill/>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y="0" x="0"/>
          <a:ext cy="0" cx="0"/>
          <a:chOff y="0" x="0"/>
          <a:chExt cy="0" cx="0"/>
        </a:xfrm>
      </p:grpSpPr>
      <p:sp>
        <p:nvSpPr>
          <p:cNvPr id="331" name="Shape 331"/>
          <p:cNvSpPr txBox="1"/>
          <p:nvPr>
            <p:ph type="title"/>
          </p:nvPr>
        </p:nvSpPr>
        <p:spPr>
          <a:xfrm>
            <a:off y="205978" x="457200"/>
            <a:ext cy="857400" cx="8229600"/>
          </a:xfrm>
          <a:prstGeom prst="rect">
            <a:avLst/>
          </a:prstGeom>
        </p:spPr>
        <p:txBody>
          <a:bodyPr bIns="91425" rIns="91425" lIns="91425" tIns="91425" anchor="ctr" anchorCtr="0">
            <a:noAutofit/>
          </a:bodyPr>
          <a:lstStyle/>
          <a:p>
            <a:pPr>
              <a:spcBef>
                <a:spcPts val="0"/>
              </a:spcBef>
              <a:buNone/>
            </a:pPr>
            <a:r>
              <a:rPr lang="en"/>
              <a:t>Upcoming fundraisers!</a:t>
            </a:r>
          </a:p>
        </p:txBody>
      </p:sp>
      <p:sp>
        <p:nvSpPr>
          <p:cNvPr id="332" name="Shape 332"/>
          <p:cNvSpPr txBox="1"/>
          <p:nvPr>
            <p:ph idx="1" type="body"/>
          </p:nvPr>
        </p:nvSpPr>
        <p:spPr>
          <a:xfrm>
            <a:off y="1190100" x="266325"/>
            <a:ext cy="3725699" cx="4123800"/>
          </a:xfrm>
          <a:prstGeom prst="rect">
            <a:avLst/>
          </a:prstGeom>
        </p:spPr>
        <p:txBody>
          <a:bodyPr bIns="91425" rIns="91425" lIns="91425" tIns="91425" anchor="t" anchorCtr="0">
            <a:noAutofit/>
          </a:bodyPr>
          <a:lstStyle/>
          <a:p>
            <a:pPr rtl="0" lvl="0" indent="-400050" marL="457200">
              <a:spcBef>
                <a:spcPts val="0"/>
              </a:spcBef>
              <a:buClr>
                <a:schemeClr val="dk1"/>
              </a:buClr>
              <a:buSzPct val="100000"/>
              <a:buFont typeface="Arial"/>
              <a:buChar char="●"/>
            </a:pPr>
            <a:r>
              <a:rPr sz="2700" lang="en"/>
              <a:t>Look out for TV tapings!</a:t>
            </a:r>
          </a:p>
          <a:p>
            <a:pPr rtl="0" lvl="0">
              <a:spcBef>
                <a:spcPts val="0"/>
              </a:spcBef>
              <a:buNone/>
            </a:pPr>
            <a:r>
              <a:t/>
            </a:r>
            <a:endParaRPr sz="2700"/>
          </a:p>
          <a:p>
            <a:pPr rtl="0" lvl="0" indent="-400050" marL="457200">
              <a:spcBef>
                <a:spcPts val="0"/>
              </a:spcBef>
              <a:buClr>
                <a:schemeClr val="dk1"/>
              </a:buClr>
              <a:buSzPct val="100000"/>
              <a:buFont typeface="Arial"/>
              <a:buChar char="●"/>
            </a:pPr>
            <a:r>
              <a:rPr sz="2700" lang="en"/>
              <a:t>Aiming for 1-2 fundraisers a week</a:t>
            </a:r>
          </a:p>
          <a:p>
            <a:pPr rtl="0">
              <a:spcBef>
                <a:spcPts val="0"/>
              </a:spcBef>
              <a:buNone/>
            </a:pPr>
            <a:r>
              <a:t/>
            </a:r>
            <a:endParaRPr sz="2700"/>
          </a:p>
          <a:p>
            <a:pPr rtl="0" lvl="0" indent="-400050" marL="457200">
              <a:spcBef>
                <a:spcPts val="0"/>
              </a:spcBef>
              <a:buClr>
                <a:schemeClr val="dk1"/>
              </a:buClr>
              <a:buSzPct val="100000"/>
              <a:buFont typeface="Arial"/>
              <a:buChar char="●"/>
            </a:pPr>
            <a:r>
              <a:rPr sz="2700" lang="en"/>
              <a:t>Let us know of suggestions!</a:t>
            </a:r>
          </a:p>
          <a:p>
            <a:pPr rtl="0">
              <a:spcBef>
                <a:spcPts val="0"/>
              </a:spcBef>
              <a:buNone/>
            </a:pPr>
            <a:r>
              <a:t/>
            </a:r>
            <a:endParaRPr sz="2700"/>
          </a:p>
          <a:p>
            <a:pPr lvl="0">
              <a:spcBef>
                <a:spcPts val="0"/>
              </a:spcBef>
              <a:buNone/>
            </a:pPr>
            <a:r>
              <a:t/>
            </a:r>
            <a:endParaRPr sz="2700"/>
          </a:p>
        </p:txBody>
      </p:sp>
      <p:pic>
        <p:nvPicPr>
          <p:cNvPr id="333" name="Shape 333"/>
          <p:cNvPicPr preferRelativeResize="0"/>
          <p:nvPr/>
        </p:nvPicPr>
        <p:blipFill>
          <a:blip r:embed="rId3">
            <a:alphaModFix/>
          </a:blip>
          <a:stretch>
            <a:fillRect/>
          </a:stretch>
        </p:blipFill>
        <p:spPr>
          <a:xfrm>
            <a:off y="989179" x="3787375"/>
            <a:ext cy="2233150" cx="3917825"/>
          </a:xfrm>
          <a:prstGeom prst="rect">
            <a:avLst/>
          </a:prstGeom>
          <a:noFill/>
          <a:ln>
            <a:noFill/>
          </a:ln>
        </p:spPr>
      </p:pic>
      <p:pic>
        <p:nvPicPr>
          <p:cNvPr id="334" name="Shape 334"/>
          <p:cNvPicPr preferRelativeResize="0"/>
          <p:nvPr/>
        </p:nvPicPr>
        <p:blipFill>
          <a:blip r:embed="rId4">
            <a:alphaModFix/>
          </a:blip>
          <a:stretch>
            <a:fillRect/>
          </a:stretch>
        </p:blipFill>
        <p:spPr>
          <a:xfrm>
            <a:off y="3028950" x="5717975"/>
            <a:ext cy="2114550" cx="333375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73763"/>
        </a:solidFill>
      </p:bgPr>
    </p:bg>
    <p:spTree>
      <p:nvGrpSpPr>
        <p:cNvPr id="77" name="Shape 77"/>
        <p:cNvGrpSpPr/>
        <p:nvPr/>
      </p:nvGrpSpPr>
      <p:grpSpPr>
        <a:xfrm>
          <a:off y="0" x="0"/>
          <a:ext cy="0" cx="0"/>
          <a:chOff y="0" x="0"/>
          <a:chExt cy="0" cx="0"/>
        </a:xfrm>
      </p:grpSpPr>
      <p:sp>
        <p:nvSpPr>
          <p:cNvPr id="78" name="Shape 78">
            <a:hlinkClick r:id="rId4"/>
          </p:cNvPr>
          <p:cNvSpPr/>
          <p:nvPr/>
        </p:nvSpPr>
        <p:spPr>
          <a:xfrm>
            <a:off y="125275" x="1250337"/>
            <a:ext cy="4806500" cx="6408675"/>
          </a:xfrm>
          <a:prstGeom prst="rect">
            <a:avLst/>
          </a:prstGeom>
          <a:blipFill>
            <a:blip r:embed="rId5">
              <a:alphaModFix/>
            </a:blip>
            <a:stretch>
              <a:fillRect/>
            </a:stretch>
          </a:blipFill>
          <a:ln>
            <a:noFill/>
          </a:ln>
        </p:spPr>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38" name="Shape 338"/>
        <p:cNvGrpSpPr/>
        <p:nvPr/>
      </p:nvGrpSpPr>
      <p:grpSpPr>
        <a:xfrm>
          <a:off y="0" x="0"/>
          <a:ext cy="0" cx="0"/>
          <a:chOff y="0" x="0"/>
          <a:chExt cy="0" cx="0"/>
        </a:xfrm>
      </p:grpSpPr>
      <p:sp>
        <p:nvSpPr>
          <p:cNvPr id="339" name="Shape 339"/>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Monoton"/>
                <a:ea typeface="Monoton"/>
                <a:cs typeface="Monoton"/>
                <a:sym typeface="Monoton"/>
              </a:rPr>
              <a:t>Fellowship VPs</a:t>
            </a:r>
          </a:p>
        </p:txBody>
      </p:sp>
      <p:sp>
        <p:nvSpPr>
          <p:cNvPr id="340" name="Shape 340"/>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Ann Dai &amp; Danny Ly</a:t>
            </a:r>
          </a:p>
          <a:p>
            <a:pPr rtl="0" lvl="0">
              <a:spcBef>
                <a:spcPts val="0"/>
              </a:spcBef>
              <a:buNone/>
            </a:pPr>
            <a:r>
              <a:rPr lang="en">
                <a:latin typeface="Ubuntu"/>
                <a:ea typeface="Ubuntu"/>
                <a:cs typeface="Ubuntu"/>
                <a:sym typeface="Ubuntu"/>
              </a:rPr>
              <a:t>fellowship@apo-x.org</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44" name="Shape 344"/>
        <p:cNvGrpSpPr/>
        <p:nvPr/>
      </p:nvGrpSpPr>
      <p:grpSpPr>
        <a:xfrm>
          <a:off y="0" x="0"/>
          <a:ext cy="0" cx="0"/>
          <a:chOff y="0" x="0"/>
          <a:chExt cy="0" cx="0"/>
        </a:xfrm>
      </p:grpSpPr>
      <p:sp>
        <p:nvSpPr>
          <p:cNvPr id="345" name="Shape 34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spcBef>
                <a:spcPts val="0"/>
              </a:spcBef>
              <a:buClr>
                <a:srgbClr val="FF0000"/>
              </a:buClr>
              <a:buSzPct val="100000"/>
              <a:buFont typeface="Arial"/>
              <a:buChar char="●"/>
            </a:pPr>
            <a:r>
              <a:rPr b="1" sz="2400" lang="en">
                <a:solidFill>
                  <a:srgbClr val="FF0000"/>
                </a:solidFill>
              </a:rPr>
              <a:t>Tonight!!!!!!  Meet the Pledges </a:t>
            </a:r>
            <a:r>
              <a:rPr b="1" sz="2400" lang="en">
                <a:solidFill>
                  <a:srgbClr val="000000"/>
                </a:solidFill>
              </a:rPr>
              <a:t>  </a:t>
            </a:r>
            <a:r>
              <a:rPr sz="2400" lang="en">
                <a:solidFill>
                  <a:srgbClr val="000000"/>
                </a:solidFill>
              </a:rPr>
              <a:t>( After meeting )</a:t>
            </a:r>
          </a:p>
          <a:p>
            <a:pPr rtl="0" lvl="0" indent="-381000" marL="457200">
              <a:spcBef>
                <a:spcPts val="0"/>
              </a:spcBef>
              <a:buClr>
                <a:schemeClr val="dk1"/>
              </a:buClr>
              <a:buSzPct val="100000"/>
              <a:buFont typeface="Arial"/>
              <a:buChar char="●"/>
            </a:pPr>
            <a:r>
              <a:rPr sz="2400" lang="en"/>
              <a:t>10/23 Thur   </a:t>
            </a:r>
            <a:r>
              <a:rPr u="sng" b="1" sz="2400" lang="en"/>
              <a:t>PUT IN WORK(out)</a:t>
            </a:r>
            <a:r>
              <a:rPr sz="2400" lang="en"/>
              <a:t>  3p.m.</a:t>
            </a:r>
          </a:p>
          <a:p>
            <a:pPr rtl="0" lvl="0" indent="-381000" marL="457200">
              <a:spcBef>
                <a:spcPts val="0"/>
              </a:spcBef>
              <a:buClr>
                <a:schemeClr val="dk1"/>
              </a:buClr>
              <a:buSzPct val="100000"/>
              <a:buFont typeface="Arial"/>
              <a:buChar char="●"/>
            </a:pPr>
            <a:r>
              <a:rPr sz="2400" lang="en"/>
              <a:t>10/24  Fri      </a:t>
            </a:r>
            <a:r>
              <a:rPr u="sng" b="1" sz="2400" lang="en"/>
              <a:t> Six Flags!! </a:t>
            </a:r>
            <a:r>
              <a:rPr sz="2400" lang="en"/>
              <a:t>   11a.m.</a:t>
            </a:r>
          </a:p>
          <a:p>
            <a:pPr rtl="0" lvl="0" indent="-381000" marL="457200">
              <a:spcBef>
                <a:spcPts val="0"/>
              </a:spcBef>
              <a:buClr>
                <a:schemeClr val="dk1"/>
              </a:buClr>
              <a:buSzPct val="100000"/>
              <a:buFont typeface="Arial"/>
              <a:buChar char="●"/>
            </a:pPr>
            <a:r>
              <a:rPr sz="2400" lang="en"/>
              <a:t>10/24  Fri     </a:t>
            </a:r>
            <a:r>
              <a:rPr u="sng" b="1" sz="2400" lang="en"/>
              <a:t> It’s Game Time</a:t>
            </a:r>
            <a:r>
              <a:rPr sz="2400" lang="en"/>
              <a:t>  8p.m.  </a:t>
            </a:r>
          </a:p>
          <a:p>
            <a:pPr rtl="0" lvl="0" indent="-381000" marL="457200">
              <a:spcBef>
                <a:spcPts val="0"/>
              </a:spcBef>
              <a:buClr>
                <a:schemeClr val="dk1"/>
              </a:buClr>
              <a:buSzPct val="100000"/>
              <a:buFont typeface="Arial"/>
              <a:buChar char="●"/>
            </a:pPr>
            <a:r>
              <a:rPr sz="2400" lang="en"/>
              <a:t>10/25  Sat       </a:t>
            </a:r>
            <a:r>
              <a:rPr u="sng" b="1" sz="2400" lang="en"/>
              <a:t>Visit The Getty</a:t>
            </a:r>
            <a:r>
              <a:rPr sz="2400" lang="en"/>
              <a:t>     2p.m.</a:t>
            </a:r>
          </a:p>
          <a:p>
            <a:pPr rtl="0" lvl="0" indent="-381000" marL="457200">
              <a:spcBef>
                <a:spcPts val="0"/>
              </a:spcBef>
              <a:buClr>
                <a:schemeClr val="dk1"/>
              </a:buClr>
              <a:buSzPct val="100000"/>
              <a:buFont typeface="Arial"/>
              <a:buChar char="●"/>
            </a:pPr>
            <a:r>
              <a:rPr sz="2400" lang="en"/>
              <a:t>10/26  Sun      </a:t>
            </a:r>
            <a:r>
              <a:rPr u="sng" b="1" sz="2400" lang="en"/>
              <a:t>Tough Mudder</a:t>
            </a:r>
            <a:r>
              <a:rPr sz="2400" lang="en"/>
              <a:t> </a:t>
            </a:r>
          </a:p>
          <a:p>
            <a:pPr rtl="0" lvl="0" indent="-381000" marL="457200">
              <a:spcBef>
                <a:spcPts val="0"/>
              </a:spcBef>
              <a:buClr>
                <a:schemeClr val="dk1"/>
              </a:buClr>
              <a:buSzPct val="100000"/>
              <a:buFont typeface="Arial"/>
              <a:buChar char="●"/>
            </a:pPr>
            <a:r>
              <a:rPr sz="2400" lang="en"/>
              <a:t>10/27  Mon     </a:t>
            </a:r>
            <a:r>
              <a:rPr u="sng" b="1" sz="2400" lang="en"/>
              <a:t>Dorm Dinner</a:t>
            </a:r>
            <a:r>
              <a:rPr sz="2400" lang="en"/>
              <a:t>     6p.m.</a:t>
            </a:r>
          </a:p>
          <a:p>
            <a:pPr rtl="0">
              <a:spcBef>
                <a:spcPts val="0"/>
              </a:spcBef>
              <a:buNone/>
            </a:pPr>
            <a:r>
              <a:t/>
            </a:r>
            <a:endParaRPr sz="2400"/>
          </a:p>
          <a:p>
            <a:pPr lvl="0">
              <a:spcBef>
                <a:spcPts val="0"/>
              </a:spcBef>
              <a:buNone/>
            </a:pPr>
            <a:r>
              <a:rPr sz="3600" lang="en">
                <a:solidFill>
                  <a:srgbClr val="0000FF"/>
                </a:solidFill>
                <a:latin typeface="Bangers"/>
                <a:ea typeface="Bangers"/>
                <a:cs typeface="Bangers"/>
                <a:sym typeface="Bangers"/>
              </a:rPr>
              <a:t>    How to sign up for chairs? </a:t>
            </a:r>
          </a:p>
        </p:txBody>
      </p:sp>
      <p:sp>
        <p:nvSpPr>
          <p:cNvPr id="346" name="Shape 34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Fellowship events this week!</a:t>
            </a:r>
          </a:p>
        </p:txBody>
      </p:sp>
      <p:pic>
        <p:nvPicPr>
          <p:cNvPr id="347" name="Shape 347"/>
          <p:cNvPicPr preferRelativeResize="0"/>
          <p:nvPr/>
        </p:nvPicPr>
        <p:blipFill>
          <a:blip r:embed="rId3">
            <a:alphaModFix/>
          </a:blip>
          <a:stretch>
            <a:fillRect/>
          </a:stretch>
        </p:blipFill>
        <p:spPr>
          <a:xfrm>
            <a:off y="2758650" x="6647350"/>
            <a:ext cy="1721899" cx="2295875"/>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51" name="Shape 351"/>
        <p:cNvGrpSpPr/>
        <p:nvPr/>
      </p:nvGrpSpPr>
      <p:grpSpPr>
        <a:xfrm>
          <a:off y="0" x="0"/>
          <a:ext cy="0" cx="0"/>
          <a:chOff y="0" x="0"/>
          <a:chExt cy="0" cx="0"/>
        </a:xfrm>
      </p:grpSpPr>
      <p:sp>
        <p:nvSpPr>
          <p:cNvPr id="352" name="Shape 352"/>
          <p:cNvSpPr txBox="1"/>
          <p:nvPr>
            <p:ph idx="1" type="body"/>
          </p:nvPr>
        </p:nvSpPr>
        <p:spPr>
          <a:xfrm>
            <a:off y="12306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latin typeface="Righteous"/>
                <a:ea typeface="Righteous"/>
                <a:cs typeface="Righteous"/>
                <a:sym typeface="Righteous"/>
              </a:rPr>
              <a:t>Please sign up on the sheet we pass out </a:t>
            </a:r>
          </a:p>
          <a:p>
            <a:pPr rtl="0" lvl="0" indent="-419100" marL="457200">
              <a:spcBef>
                <a:spcPts val="0"/>
              </a:spcBef>
              <a:buClr>
                <a:schemeClr val="dk1"/>
              </a:buClr>
              <a:buSzPct val="100000"/>
              <a:buFont typeface="Arial"/>
              <a:buChar char="●"/>
            </a:pPr>
            <a:r>
              <a:rPr lang="en">
                <a:latin typeface="Righteous"/>
                <a:ea typeface="Righteous"/>
                <a:cs typeface="Righteous"/>
                <a:sym typeface="Righteous"/>
              </a:rPr>
              <a:t>Commitment is toooo long? </a:t>
            </a:r>
          </a:p>
          <a:p>
            <a:pPr rtl="0" lvl="0" indent="-419100" marL="457200">
              <a:spcBef>
                <a:spcPts val="0"/>
              </a:spcBef>
              <a:buClr>
                <a:schemeClr val="dk1"/>
              </a:buClr>
              <a:buSzPct val="100000"/>
              <a:buFont typeface="Arial"/>
              <a:buChar char="●"/>
            </a:pPr>
            <a:r>
              <a:rPr lang="en">
                <a:latin typeface="Righteous"/>
                <a:ea typeface="Righteous"/>
                <a:cs typeface="Righteous"/>
                <a:sym typeface="Righteous"/>
              </a:rPr>
              <a:t>What kind of missions??</a:t>
            </a:r>
          </a:p>
          <a:p>
            <a:pPr rtl="0" lvl="0" indent="-419100" marL="457200">
              <a:spcBef>
                <a:spcPts val="0"/>
              </a:spcBef>
              <a:buClr>
                <a:schemeClr val="dk1"/>
              </a:buClr>
              <a:buSzPct val="100000"/>
              <a:buFont typeface="Arial"/>
              <a:buChar char="●"/>
            </a:pPr>
            <a:r>
              <a:rPr lang="en">
                <a:latin typeface="Righteous"/>
                <a:ea typeface="Righteous"/>
                <a:cs typeface="Righteous"/>
                <a:sym typeface="Righteous"/>
              </a:rPr>
              <a:t>Don’t have enough people??</a:t>
            </a:r>
          </a:p>
          <a:p>
            <a:pPr rtl="0" lvl="0">
              <a:spcBef>
                <a:spcPts val="0"/>
              </a:spcBef>
              <a:buNone/>
            </a:pPr>
            <a:r>
              <a:t/>
            </a:r>
            <a:endParaRPr sz="2400">
              <a:latin typeface="Righteous"/>
              <a:ea typeface="Righteous"/>
              <a:cs typeface="Righteous"/>
              <a:sym typeface="Righteous"/>
            </a:endParaRPr>
          </a:p>
          <a:p>
            <a:pPr rtl="0">
              <a:spcBef>
                <a:spcPts val="0"/>
              </a:spcBef>
              <a:buNone/>
            </a:pPr>
            <a:r>
              <a:t/>
            </a:r>
            <a:endParaRPr sz="2400"/>
          </a:p>
          <a:p>
            <a:pPr rtl="0" lvl="0">
              <a:spcBef>
                <a:spcPts val="0"/>
              </a:spcBef>
              <a:buNone/>
            </a:pPr>
            <a:r>
              <a:t/>
            </a:r>
            <a:endParaRPr sz="2400"/>
          </a:p>
        </p:txBody>
      </p:sp>
      <p:sp>
        <p:nvSpPr>
          <p:cNvPr id="353" name="Shape 35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Chivergent Sign up!!</a:t>
            </a:r>
          </a:p>
        </p:txBody>
      </p:sp>
      <p:pic>
        <p:nvPicPr>
          <p:cNvPr id="354" name="Shape 354"/>
          <p:cNvPicPr preferRelativeResize="0"/>
          <p:nvPr/>
        </p:nvPicPr>
        <p:blipFill>
          <a:blip r:embed="rId3">
            <a:alphaModFix/>
          </a:blip>
          <a:stretch>
            <a:fillRect/>
          </a:stretch>
        </p:blipFill>
        <p:spPr>
          <a:xfrm>
            <a:off y="3365675" x="2280725"/>
            <a:ext cy="1590675" cx="4793125"/>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58" name="Shape 358"/>
        <p:cNvGrpSpPr/>
        <p:nvPr/>
      </p:nvGrpSpPr>
      <p:grpSpPr>
        <a:xfrm>
          <a:off y="0" x="0"/>
          <a:ext cy="0" cx="0"/>
          <a:chOff y="0" x="0"/>
          <a:chExt cy="0" cx="0"/>
        </a:xfrm>
      </p:grpSpPr>
      <p:sp>
        <p:nvSpPr>
          <p:cNvPr id="359" name="Shape 35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Comic Sans MS"/>
              <a:buAutoNum type="arabicPeriod"/>
            </a:pPr>
            <a:r>
              <a:rPr sz="2400" lang="en">
                <a:latin typeface="Comic Sans MS"/>
                <a:ea typeface="Comic Sans MS"/>
                <a:cs typeface="Comic Sans MS"/>
                <a:sym typeface="Comic Sans MS"/>
              </a:rPr>
              <a:t>Capital Seafood </a:t>
            </a:r>
          </a:p>
          <a:p>
            <a:pPr rtl="0">
              <a:spcBef>
                <a:spcPts val="0"/>
              </a:spcBef>
              <a:buNone/>
            </a:pPr>
            <a:r>
              <a:rPr sz="2400" lang="en">
                <a:latin typeface="Comic Sans MS"/>
                <a:ea typeface="Comic Sans MS"/>
                <a:cs typeface="Comic Sans MS"/>
                <a:sym typeface="Comic Sans MS"/>
              </a:rPr>
              <a:t>    $25  Chinese Restaurant </a:t>
            </a:r>
          </a:p>
          <a:p>
            <a:pPr rtl="0">
              <a:spcBef>
                <a:spcPts val="0"/>
              </a:spcBef>
              <a:buNone/>
            </a:pPr>
            <a:r>
              <a:rPr sz="2400" lang="en">
                <a:latin typeface="Comic Sans MS"/>
                <a:ea typeface="Comic Sans MS"/>
                <a:cs typeface="Comic Sans MS"/>
                <a:sym typeface="Comic Sans MS"/>
              </a:rPr>
              <a:t>    Stage, Music, bigger</a:t>
            </a:r>
          </a:p>
          <a:p>
            <a:pPr rtl="0">
              <a:spcBef>
                <a:spcPts val="0"/>
              </a:spcBef>
              <a:buNone/>
            </a:pPr>
            <a:r>
              <a:t/>
            </a:r>
            <a:endParaRPr sz="2400">
              <a:latin typeface="Comic Sans MS"/>
              <a:ea typeface="Comic Sans MS"/>
              <a:cs typeface="Comic Sans MS"/>
              <a:sym typeface="Comic Sans MS"/>
            </a:endParaRPr>
          </a:p>
          <a:p>
            <a:pPr rtl="0" lvl="0" indent="-381000" marL="457200">
              <a:spcBef>
                <a:spcPts val="0"/>
              </a:spcBef>
              <a:buClr>
                <a:schemeClr val="dk1"/>
              </a:buClr>
              <a:buSzPct val="100000"/>
              <a:buFont typeface="Comic Sans MS"/>
              <a:buAutoNum startAt="2" type="arabicPeriod"/>
            </a:pPr>
            <a:r>
              <a:rPr sz="2400" lang="en">
                <a:latin typeface="Comic Sans MS"/>
                <a:ea typeface="Comic Sans MS"/>
                <a:cs typeface="Comic Sans MS"/>
                <a:sym typeface="Comic Sans MS"/>
              </a:rPr>
              <a:t>Express Harbor </a:t>
            </a:r>
          </a:p>
          <a:p>
            <a:pPr rtl="0">
              <a:spcBef>
                <a:spcPts val="0"/>
              </a:spcBef>
              <a:buNone/>
            </a:pPr>
            <a:r>
              <a:rPr sz="2400" lang="en">
                <a:latin typeface="Comic Sans MS"/>
                <a:ea typeface="Comic Sans MS"/>
                <a:cs typeface="Comic Sans MS"/>
                <a:sym typeface="Comic Sans MS"/>
              </a:rPr>
              <a:t>   $22   Chinese Restaurant </a:t>
            </a:r>
          </a:p>
          <a:p>
            <a:pPr rtl="0" lvl="0">
              <a:spcBef>
                <a:spcPts val="0"/>
              </a:spcBef>
              <a:buNone/>
            </a:pPr>
            <a:r>
              <a:rPr sz="2400" lang="en">
                <a:latin typeface="Comic Sans MS"/>
                <a:ea typeface="Comic Sans MS"/>
                <a:cs typeface="Comic Sans MS"/>
                <a:sym typeface="Comic Sans MS"/>
              </a:rPr>
              <a:t>     Stage, Photobooth, </a:t>
            </a:r>
          </a:p>
        </p:txBody>
      </p:sp>
      <p:sp>
        <p:nvSpPr>
          <p:cNvPr id="360" name="Shape 36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Looking Good Night </a:t>
            </a:r>
          </a:p>
        </p:txBody>
      </p:sp>
      <p:pic>
        <p:nvPicPr>
          <p:cNvPr id="361" name="Shape 361"/>
          <p:cNvPicPr preferRelativeResize="0"/>
          <p:nvPr/>
        </p:nvPicPr>
        <p:blipFill>
          <a:blip r:embed="rId3">
            <a:alphaModFix/>
          </a:blip>
          <a:stretch>
            <a:fillRect/>
          </a:stretch>
        </p:blipFill>
        <p:spPr>
          <a:xfrm>
            <a:off y="1332412" x="4496300"/>
            <a:ext cy="1541649" cx="2055525"/>
          </a:xfrm>
          <a:prstGeom prst="rect">
            <a:avLst/>
          </a:prstGeom>
          <a:noFill/>
          <a:ln>
            <a:noFill/>
          </a:ln>
        </p:spPr>
      </p:pic>
      <p:pic>
        <p:nvPicPr>
          <p:cNvPr id="362" name="Shape 362"/>
          <p:cNvPicPr preferRelativeResize="0"/>
          <p:nvPr/>
        </p:nvPicPr>
        <p:blipFill>
          <a:blip r:embed="rId4">
            <a:alphaModFix/>
          </a:blip>
          <a:stretch>
            <a:fillRect/>
          </a:stretch>
        </p:blipFill>
        <p:spPr>
          <a:xfrm>
            <a:off y="1208674" x="6740000"/>
            <a:ext cy="2249174" cx="1690049"/>
          </a:xfrm>
          <a:prstGeom prst="rect">
            <a:avLst/>
          </a:prstGeom>
          <a:noFill/>
          <a:ln>
            <a:noFill/>
          </a:ln>
        </p:spPr>
      </p:pic>
      <p:pic>
        <p:nvPicPr>
          <p:cNvPr id="363" name="Shape 363"/>
          <p:cNvPicPr preferRelativeResize="0"/>
          <p:nvPr/>
        </p:nvPicPr>
        <p:blipFill>
          <a:blip r:embed="rId5">
            <a:alphaModFix/>
          </a:blip>
          <a:stretch>
            <a:fillRect/>
          </a:stretch>
        </p:blipFill>
        <p:spPr>
          <a:xfrm>
            <a:off y="3216124" x="4400100"/>
            <a:ext cy="1827574" cx="2247923"/>
          </a:xfrm>
          <a:prstGeom prst="rect">
            <a:avLst/>
          </a:prstGeom>
          <a:noFill/>
          <a:ln>
            <a:noFill/>
          </a:ln>
        </p:spPr>
      </p:pic>
      <p:pic>
        <p:nvPicPr>
          <p:cNvPr id="364" name="Shape 364"/>
          <p:cNvPicPr preferRelativeResize="0"/>
          <p:nvPr/>
        </p:nvPicPr>
        <p:blipFill>
          <a:blip r:embed="rId6">
            <a:alphaModFix/>
          </a:blip>
          <a:stretch>
            <a:fillRect/>
          </a:stretch>
        </p:blipFill>
        <p:spPr>
          <a:xfrm>
            <a:off y="3603144" x="7024325"/>
            <a:ext cy="1345742" cx="1794323"/>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68" name="Shape 368"/>
        <p:cNvGrpSpPr/>
        <p:nvPr/>
      </p:nvGrpSpPr>
      <p:grpSpPr>
        <a:xfrm>
          <a:off y="0" x="0"/>
          <a:ext cy="0" cx="0"/>
          <a:chOff y="0" x="0"/>
          <a:chExt cy="0" cx="0"/>
        </a:xfrm>
      </p:grpSpPr>
      <p:sp>
        <p:nvSpPr>
          <p:cNvPr id="369" name="Shape 36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Have more chance to know actives and pledges! </a:t>
            </a:r>
          </a:p>
          <a:p>
            <a:pPr rtl="0" lvl="0" indent="-381000" marL="457200">
              <a:spcBef>
                <a:spcPts val="0"/>
              </a:spcBef>
              <a:buClr>
                <a:schemeClr val="dk1"/>
              </a:buClr>
              <a:buSzPct val="100000"/>
              <a:buFont typeface="Arial"/>
              <a:buChar char="●"/>
            </a:pPr>
            <a:r>
              <a:rPr sz="2400" lang="en"/>
              <a:t>After Meeting. Meet outside of meeting room! </a:t>
            </a:r>
          </a:p>
          <a:p>
            <a:pPr rtl="0" lvl="0" indent="-381000" marL="457200">
              <a:spcBef>
                <a:spcPts val="0"/>
              </a:spcBef>
              <a:buClr>
                <a:schemeClr val="dk1"/>
              </a:buClr>
              <a:buSzPct val="100000"/>
              <a:buFont typeface="Arial"/>
              <a:buChar char="●"/>
            </a:pPr>
            <a:r>
              <a:rPr sz="2400" lang="en"/>
              <a:t>Actives sign in with Danny/ Pledges sign in with Ann</a:t>
            </a:r>
          </a:p>
          <a:p>
            <a:pPr rtl="0" lvl="0" indent="-381000" marL="457200">
              <a:spcBef>
                <a:spcPts val="0"/>
              </a:spcBef>
              <a:buClr>
                <a:schemeClr val="dk1"/>
              </a:buClr>
              <a:buSzPct val="100000"/>
              <a:buFont typeface="Arial"/>
              <a:buChar char="●"/>
            </a:pPr>
            <a:r>
              <a:rPr sz="2400" lang="en"/>
              <a:t>It is only 1 hour event! We will play games together!</a:t>
            </a:r>
          </a:p>
          <a:p>
            <a:pPr rtl="0" lvl="0" indent="-381000" marL="457200">
              <a:spcBef>
                <a:spcPts val="0"/>
              </a:spcBef>
              <a:buClr>
                <a:schemeClr val="dk1"/>
              </a:buClr>
              <a:buSzPct val="100000"/>
              <a:buFont typeface="Arial"/>
              <a:buChar char="●"/>
            </a:pPr>
            <a:r>
              <a:rPr sz="2400" lang="en"/>
              <a:t>Hope everyone can join us!!! </a:t>
            </a:r>
          </a:p>
        </p:txBody>
      </p:sp>
      <p:sp>
        <p:nvSpPr>
          <p:cNvPr id="370" name="Shape 37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Righteous"/>
                <a:ea typeface="Righteous"/>
                <a:cs typeface="Righteous"/>
                <a:sym typeface="Righteous"/>
              </a:rPr>
              <a:t>Meet the Pledges </a:t>
            </a:r>
          </a:p>
        </p:txBody>
      </p:sp>
      <p:pic>
        <p:nvPicPr>
          <p:cNvPr id="371" name="Shape 371"/>
          <p:cNvPicPr preferRelativeResize="0"/>
          <p:nvPr/>
        </p:nvPicPr>
        <p:blipFill>
          <a:blip r:embed="rId3">
            <a:alphaModFix/>
          </a:blip>
          <a:stretch>
            <a:fillRect/>
          </a:stretch>
        </p:blipFill>
        <p:spPr>
          <a:xfrm>
            <a:off y="3311875" x="1191525"/>
            <a:ext cy="1463449" cx="2926899"/>
          </a:xfrm>
          <a:prstGeom prst="rect">
            <a:avLst/>
          </a:prstGeom>
          <a:noFill/>
          <a:ln>
            <a:noFill/>
          </a:ln>
        </p:spPr>
      </p:pic>
      <p:pic>
        <p:nvPicPr>
          <p:cNvPr id="372" name="Shape 372"/>
          <p:cNvPicPr preferRelativeResize="0"/>
          <p:nvPr/>
        </p:nvPicPr>
        <p:blipFill rotWithShape="1">
          <a:blip r:embed="rId4">
            <a:alphaModFix/>
          </a:blip>
          <a:srcRect t="-40854" b="16259" r="-18315" l="-6279"/>
          <a:stretch/>
        </p:blipFill>
        <p:spPr>
          <a:xfrm>
            <a:off y="2613137" x="3949525"/>
            <a:ext cy="2162175" cx="4476750"/>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76" name="Shape 376"/>
        <p:cNvGrpSpPr/>
        <p:nvPr/>
      </p:nvGrpSpPr>
      <p:grpSpPr>
        <a:xfrm>
          <a:off y="0" x="0"/>
          <a:ext cy="0" cx="0"/>
          <a:chOff y="0" x="0"/>
          <a:chExt cy="0" cx="0"/>
        </a:xfrm>
      </p:grpSpPr>
      <p:sp>
        <p:nvSpPr>
          <p:cNvPr id="377" name="Shape 37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We have our first volleyball game tonight!! </a:t>
            </a:r>
          </a:p>
          <a:p>
            <a:pPr rtl="0" lvl="0" indent="-381000" marL="457200">
              <a:spcBef>
                <a:spcPts val="0"/>
              </a:spcBef>
              <a:buClr>
                <a:schemeClr val="dk1"/>
              </a:buClr>
              <a:buSzPct val="100000"/>
              <a:buFont typeface="Arial"/>
              <a:buChar char="●"/>
            </a:pPr>
            <a:r>
              <a:rPr sz="2400" lang="en"/>
              <a:t>10 p.m. Meet at SAC 2nd floor </a:t>
            </a:r>
          </a:p>
          <a:p>
            <a:pPr rtl="0" lvl="0" indent="-381000" marL="457200">
              <a:spcBef>
                <a:spcPts val="0"/>
              </a:spcBef>
              <a:buClr>
                <a:schemeClr val="dk1"/>
              </a:buClr>
              <a:buSzPct val="100000"/>
              <a:buFont typeface="Arial"/>
              <a:buChar char="●"/>
            </a:pPr>
            <a:r>
              <a:rPr sz="2400" lang="en"/>
              <a:t>Come cheer for our wonderful team if you have time!</a:t>
            </a:r>
          </a:p>
          <a:p>
            <a:pPr rtl="0" lvl="0" indent="-381000" marL="457200">
              <a:spcBef>
                <a:spcPts val="0"/>
              </a:spcBef>
              <a:buClr>
                <a:schemeClr val="dk1"/>
              </a:buClr>
              <a:buSzPct val="100000"/>
              <a:buFont typeface="Arial"/>
              <a:buChar char="●"/>
            </a:pPr>
            <a:r>
              <a:rPr sz="2400" lang="en"/>
              <a:t>Our players for tonight: </a:t>
            </a:r>
          </a:p>
          <a:p>
            <a:pPr rtl="0">
              <a:spcBef>
                <a:spcPts val="0"/>
              </a:spcBef>
              <a:buNone/>
            </a:pPr>
            <a:r>
              <a:rPr sz="2400" lang="en"/>
              <a:t>      Tina Ngo, Sheila Wahezi </a:t>
            </a:r>
          </a:p>
          <a:p>
            <a:pPr rtl="0">
              <a:spcBef>
                <a:spcPts val="0"/>
              </a:spcBef>
              <a:buNone/>
            </a:pPr>
            <a:r>
              <a:rPr sz="2400" lang="en"/>
              <a:t>      Linda Nguyen, Ivy Nguyen</a:t>
            </a:r>
          </a:p>
          <a:p>
            <a:pPr rtl="0">
              <a:spcBef>
                <a:spcPts val="0"/>
              </a:spcBef>
              <a:buNone/>
            </a:pPr>
            <a:r>
              <a:rPr sz="2400" lang="en"/>
              <a:t>      Paul Choung, Danny Ly</a:t>
            </a:r>
          </a:p>
          <a:p>
            <a:pPr rtl="0">
              <a:spcBef>
                <a:spcPts val="0"/>
              </a:spcBef>
              <a:buNone/>
            </a:pPr>
            <a:r>
              <a:rPr sz="2400" lang="en"/>
              <a:t>      Ann Dai </a:t>
            </a:r>
          </a:p>
          <a:p>
            <a:pPr rtl="0" lvl="0">
              <a:spcBef>
                <a:spcPts val="0"/>
              </a:spcBef>
              <a:buNone/>
            </a:pPr>
            <a:r>
              <a:rPr b="1" sz="2400" lang="en">
                <a:solidFill>
                  <a:srgbClr val="CC0000"/>
                </a:solidFill>
              </a:rPr>
              <a:t>If you are also interested!! It’s not late to join us! </a:t>
            </a:r>
          </a:p>
        </p:txBody>
      </p:sp>
      <p:sp>
        <p:nvSpPr>
          <p:cNvPr id="378" name="Shape 37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IM Volleyball </a:t>
            </a:r>
          </a:p>
        </p:txBody>
      </p:sp>
      <p:pic>
        <p:nvPicPr>
          <p:cNvPr id="379" name="Shape 379"/>
          <p:cNvPicPr preferRelativeResize="0"/>
          <p:nvPr/>
        </p:nvPicPr>
        <p:blipFill>
          <a:blip r:embed="rId3">
            <a:alphaModFix/>
          </a:blip>
          <a:stretch>
            <a:fillRect/>
          </a:stretch>
        </p:blipFill>
        <p:spPr>
          <a:xfrm>
            <a:off y="2477200" x="5097625"/>
            <a:ext cy="2153824" cx="3256149"/>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B26B"/>
        </a:solidFill>
      </p:bgPr>
    </p:bg>
    <p:spTree>
      <p:nvGrpSpPr>
        <p:cNvPr id="383" name="Shape 383"/>
        <p:cNvGrpSpPr/>
        <p:nvPr/>
      </p:nvGrpSpPr>
      <p:grpSpPr>
        <a:xfrm>
          <a:off y="0" x="0"/>
          <a:ext cy="0" cx="0"/>
          <a:chOff y="0" x="0"/>
          <a:chExt cy="0" cx="0"/>
        </a:xfrm>
      </p:grpSpPr>
      <p:sp>
        <p:nvSpPr>
          <p:cNvPr id="384" name="Shape 38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sz="2400" lang="en">
                <a:solidFill>
                  <a:srgbClr val="0000FF"/>
                </a:solidFill>
                <a:latin typeface="Righteous"/>
                <a:ea typeface="Righteous"/>
                <a:cs typeface="Righteous"/>
                <a:sym typeface="Righteous"/>
              </a:rPr>
              <a:t>Write down your creative ideas for fellowship events!!!! </a:t>
            </a:r>
          </a:p>
          <a:p>
            <a:pPr rtl="0" lvl="0">
              <a:spcBef>
                <a:spcPts val="0"/>
              </a:spcBef>
              <a:buNone/>
            </a:pPr>
            <a:r>
              <a:rPr sz="2400" lang="en">
                <a:solidFill>
                  <a:srgbClr val="0000FF"/>
                </a:solidFill>
                <a:latin typeface="Righteous"/>
                <a:ea typeface="Righteous"/>
                <a:cs typeface="Righteous"/>
                <a:sym typeface="Righteous"/>
              </a:rPr>
              <a:t>It is on the last page of binder we pass around! </a:t>
            </a:r>
          </a:p>
        </p:txBody>
      </p:sp>
      <p:sp>
        <p:nvSpPr>
          <p:cNvPr id="385" name="Shape 38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Bangers"/>
                <a:ea typeface="Bangers"/>
                <a:cs typeface="Bangers"/>
                <a:sym typeface="Bangers"/>
              </a:rPr>
              <a:t>Give us some ideas!!</a:t>
            </a:r>
          </a:p>
        </p:txBody>
      </p:sp>
      <p:pic>
        <p:nvPicPr>
          <p:cNvPr id="386" name="Shape 386"/>
          <p:cNvPicPr preferRelativeResize="0"/>
          <p:nvPr/>
        </p:nvPicPr>
        <p:blipFill>
          <a:blip r:embed="rId3">
            <a:alphaModFix/>
          </a:blip>
          <a:stretch>
            <a:fillRect/>
          </a:stretch>
        </p:blipFill>
        <p:spPr>
          <a:xfrm>
            <a:off y="2311975" x="2624325"/>
            <a:ext cy="2726750" cx="3895347"/>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90" name="Shape 390"/>
        <p:cNvGrpSpPr/>
        <p:nvPr/>
      </p:nvGrpSpPr>
      <p:grpSpPr>
        <a:xfrm>
          <a:off y="0" x="0"/>
          <a:ext cy="0" cx="0"/>
          <a:chOff y="0" x="0"/>
          <a:chExt cy="0" cx="0"/>
        </a:xfrm>
      </p:grpSpPr>
      <p:sp>
        <p:nvSpPr>
          <p:cNvPr id="391" name="Shape 391"/>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b="1" sz="9600" lang="en">
                <a:solidFill>
                  <a:srgbClr val="FFFF00"/>
                </a:solidFill>
                <a:latin typeface="Playball"/>
                <a:ea typeface="Playball"/>
                <a:cs typeface="Playball"/>
                <a:sym typeface="Playball"/>
              </a:rPr>
              <a:t>Historian</a:t>
            </a:r>
          </a:p>
        </p:txBody>
      </p:sp>
      <p:sp>
        <p:nvSpPr>
          <p:cNvPr id="392" name="Shape 392"/>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Juana Li</a:t>
            </a:r>
          </a:p>
          <a:p>
            <a:pPr rtl="0" lvl="0">
              <a:spcBef>
                <a:spcPts val="0"/>
              </a:spcBef>
              <a:buNone/>
            </a:pPr>
            <a:r>
              <a:rPr lang="en">
                <a:latin typeface="Ubuntu"/>
                <a:ea typeface="Ubuntu"/>
                <a:cs typeface="Ubuntu"/>
                <a:sym typeface="Ubuntu"/>
              </a:rPr>
              <a:t>historian@apo-x.org</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396" name="Shape 396"/>
        <p:cNvGrpSpPr/>
        <p:nvPr/>
      </p:nvGrpSpPr>
      <p:grpSpPr>
        <a:xfrm>
          <a:off y="0" x="0"/>
          <a:ext cy="0" cx="0"/>
          <a:chOff y="0" x="0"/>
          <a:chExt cy="0" cx="0"/>
        </a:xfrm>
      </p:grpSpPr>
      <p:sp>
        <p:nvSpPr>
          <p:cNvPr id="397" name="Shape 39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Updates</a:t>
            </a:r>
          </a:p>
        </p:txBody>
      </p:sp>
      <p:sp>
        <p:nvSpPr>
          <p:cNvPr id="398" name="Shape 398"/>
          <p:cNvSpPr txBox="1"/>
          <p:nvPr>
            <p:ph idx="1" type="body"/>
          </p:nvPr>
        </p:nvSpPr>
        <p:spPr>
          <a:xfrm>
            <a:off y="1266450" x="212100"/>
            <a:ext cy="3725699" cx="4454399"/>
          </a:xfrm>
          <a:prstGeom prst="rect">
            <a:avLst/>
          </a:prstGeom>
        </p:spPr>
        <p:txBody>
          <a:bodyPr bIns="91425" rIns="91425" lIns="91425" tIns="91425" anchor="t" anchorCtr="0">
            <a:noAutofit/>
          </a:bodyPr>
          <a:lstStyle/>
          <a:p>
            <a:pPr algn="ctr" rtl="0">
              <a:spcBef>
                <a:spcPts val="0"/>
              </a:spcBef>
              <a:buNone/>
            </a:pPr>
            <a:r>
              <a:rPr lang="en">
                <a:solidFill>
                  <a:srgbClr val="000000"/>
                </a:solidFill>
                <a:latin typeface="Righteous"/>
                <a:ea typeface="Righteous"/>
                <a:cs typeface="Righteous"/>
                <a:sym typeface="Righteous"/>
              </a:rPr>
              <a:t>ACTIVE PICTURE TODAY!! </a:t>
            </a:r>
          </a:p>
          <a:p>
            <a:pPr rtl="0" lvl="0">
              <a:spcBef>
                <a:spcPts val="0"/>
              </a:spcBef>
              <a:buNone/>
            </a:pPr>
            <a:r>
              <a:t/>
            </a:r>
            <a:endParaRPr sz="1800">
              <a:solidFill>
                <a:srgbClr val="000000"/>
              </a:solidFill>
              <a:latin typeface="Arial"/>
              <a:ea typeface="Arial"/>
              <a:cs typeface="Arial"/>
              <a:sym typeface="Arial"/>
            </a:endParaRPr>
          </a:p>
          <a:p>
            <a:pPr rtl="0" lvl="0" indent="-317500" marL="457200">
              <a:spcBef>
                <a:spcPts val="0"/>
              </a:spcBef>
              <a:buClr>
                <a:srgbClr val="000000"/>
              </a:buClr>
              <a:buSzPct val="100000"/>
              <a:buFont typeface="Arial"/>
              <a:buChar char="●"/>
            </a:pPr>
            <a:r>
              <a:rPr sz="1400" lang="en">
                <a:latin typeface="Arial"/>
                <a:ea typeface="Arial"/>
                <a:cs typeface="Arial"/>
                <a:sym typeface="Arial"/>
              </a:rPr>
              <a:t>Stay after meeting if you can for headshots!</a:t>
            </a:r>
          </a:p>
          <a:p>
            <a:pPr rtl="0" lvl="0" indent="-317500" marL="457200">
              <a:spcBef>
                <a:spcPts val="0"/>
              </a:spcBef>
              <a:buClr>
                <a:srgbClr val="000000"/>
              </a:buClr>
              <a:buSzPct val="100000"/>
              <a:buFont typeface="Arial"/>
              <a:buChar char="●"/>
            </a:pPr>
            <a:r>
              <a:rPr sz="1400" lang="en">
                <a:solidFill>
                  <a:srgbClr val="000000"/>
                </a:solidFill>
                <a:latin typeface="Arial"/>
                <a:ea typeface="Arial"/>
                <a:cs typeface="Arial"/>
                <a:sym typeface="Arial"/>
              </a:rPr>
              <a:t>More headshots next week! </a:t>
            </a:r>
          </a:p>
          <a:p>
            <a:pPr rtl="0" lvl="0" indent="-317500" marL="457200">
              <a:spcBef>
                <a:spcPts val="0"/>
              </a:spcBef>
              <a:buClr>
                <a:srgbClr val="000000"/>
              </a:buClr>
              <a:buSzPct val="100000"/>
              <a:buFont typeface="Arial"/>
              <a:buChar char="●"/>
            </a:pPr>
            <a:r>
              <a:rPr sz="1400" lang="en">
                <a:latin typeface="Arial"/>
                <a:ea typeface="Arial"/>
                <a:cs typeface="Arial"/>
                <a:sym typeface="Arial"/>
              </a:rPr>
              <a:t>Continue sending me nominations for brother of the week or Facebook </a:t>
            </a:r>
            <a:r>
              <a:rPr b="1" sz="1400" lang="en">
                <a:latin typeface="Arial"/>
                <a:ea typeface="Arial"/>
                <a:cs typeface="Arial"/>
                <a:sym typeface="Arial"/>
              </a:rPr>
              <a:t>Iris Lam</a:t>
            </a:r>
            <a:r>
              <a:rPr sz="1400" lang="en">
                <a:latin typeface="Arial"/>
                <a:ea typeface="Arial"/>
                <a:cs typeface="Arial"/>
                <a:sym typeface="Arial"/>
              </a:rPr>
              <a:t> </a:t>
            </a:r>
          </a:p>
          <a:p>
            <a:pPr rtl="0">
              <a:spcBef>
                <a:spcPts val="0"/>
              </a:spcBef>
              <a:buNone/>
            </a:pPr>
            <a:r>
              <a:t/>
            </a:r>
            <a:endParaRPr sz="1400">
              <a:solidFill>
                <a:srgbClr val="000000"/>
              </a:solidFill>
              <a:latin typeface="Arial"/>
              <a:ea typeface="Arial"/>
              <a:cs typeface="Arial"/>
              <a:sym typeface="Arial"/>
            </a:endParaRPr>
          </a:p>
          <a:p>
            <a:pPr rtl="0" lvl="0">
              <a:spcBef>
                <a:spcPts val="0"/>
              </a:spcBef>
              <a:buNone/>
            </a:pPr>
            <a:r>
              <a:t/>
            </a:r>
            <a:endParaRPr sz="1400">
              <a:solidFill>
                <a:srgbClr val="000000"/>
              </a:solidFill>
              <a:latin typeface="Arial"/>
              <a:ea typeface="Arial"/>
              <a:cs typeface="Arial"/>
              <a:sym typeface="Arial"/>
            </a:endParaRPr>
          </a:p>
        </p:txBody>
      </p:sp>
      <p:pic>
        <p:nvPicPr>
          <p:cNvPr id="399" name="Shape 399"/>
          <p:cNvPicPr preferRelativeResize="0"/>
          <p:nvPr/>
        </p:nvPicPr>
        <p:blipFill>
          <a:blip r:embed="rId4">
            <a:alphaModFix/>
          </a:blip>
          <a:stretch>
            <a:fillRect/>
          </a:stretch>
        </p:blipFill>
        <p:spPr>
          <a:xfrm>
            <a:off y="2113200" x="4785359"/>
            <a:ext cy="2323800" cx="4066625"/>
          </a:xfrm>
          <a:prstGeom prst="rect">
            <a:avLst/>
          </a:prstGeom>
          <a:noFill/>
          <a:ln>
            <a:noFill/>
          </a:ln>
        </p:spPr>
      </p:pic>
      <p:pic>
        <p:nvPicPr>
          <p:cNvPr id="400" name="Shape 400"/>
          <p:cNvPicPr preferRelativeResize="0"/>
          <p:nvPr/>
        </p:nvPicPr>
        <p:blipFill>
          <a:blip r:embed="rId5">
            <a:alphaModFix/>
          </a:blip>
          <a:stretch>
            <a:fillRect/>
          </a:stretch>
        </p:blipFill>
        <p:spPr>
          <a:xfrm>
            <a:off y="3401250" x="1246712"/>
            <a:ext cy="1590901" cx="2385172"/>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04" name="Shape 404"/>
        <p:cNvGrpSpPr/>
        <p:nvPr/>
      </p:nvGrpSpPr>
      <p:grpSpPr>
        <a:xfrm>
          <a:off y="0" x="0"/>
          <a:ext cy="0" cx="0"/>
          <a:chOff y="0" x="0"/>
          <a:chExt cy="0" cx="0"/>
        </a:xfrm>
      </p:grpSpPr>
      <p:sp>
        <p:nvSpPr>
          <p:cNvPr id="405" name="Shape 405"/>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Join My Committee!</a:t>
            </a:r>
          </a:p>
        </p:txBody>
      </p:sp>
      <p:sp>
        <p:nvSpPr>
          <p:cNvPr id="406" name="Shape 406"/>
          <p:cNvSpPr txBox="1"/>
          <p:nvPr>
            <p:ph idx="1" type="body"/>
          </p:nvPr>
        </p:nvSpPr>
        <p:spPr>
          <a:xfrm>
            <a:off y="1365400" x="457200"/>
            <a:ext cy="934199" cx="4103099"/>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solidFill>
                  <a:srgbClr val="000000"/>
                </a:solidFill>
                <a:latin typeface="Hammersmith One"/>
                <a:ea typeface="Hammersmith One"/>
                <a:cs typeface="Hammersmith One"/>
                <a:sym typeface="Hammersmith One"/>
              </a:rPr>
              <a:t>Pictures/Videos (1)</a:t>
            </a:r>
          </a:p>
          <a:p>
            <a:pPr rtl="0" lvl="0" indent="-381000" marL="457200">
              <a:spcBef>
                <a:spcPts val="0"/>
              </a:spcBef>
              <a:buClr>
                <a:srgbClr val="000000"/>
              </a:buClr>
              <a:buSzPct val="100000"/>
              <a:buFont typeface="Arial"/>
              <a:buChar char="●"/>
            </a:pPr>
            <a:r>
              <a:rPr sz="2400" lang="en">
                <a:solidFill>
                  <a:srgbClr val="000000"/>
                </a:solidFill>
                <a:latin typeface="Hammersmith One"/>
                <a:ea typeface="Hammersmith One"/>
                <a:cs typeface="Hammersmith One"/>
                <a:sym typeface="Hammersmith One"/>
              </a:rPr>
              <a:t>Termbook (1) </a:t>
            </a:r>
          </a:p>
        </p:txBody>
      </p:sp>
      <p:pic>
        <p:nvPicPr>
          <p:cNvPr id="407" name="Shape 407"/>
          <p:cNvPicPr preferRelativeResize="0"/>
          <p:nvPr/>
        </p:nvPicPr>
        <p:blipFill>
          <a:blip r:embed="rId4">
            <a:alphaModFix/>
          </a:blip>
          <a:stretch>
            <a:fillRect/>
          </a:stretch>
        </p:blipFill>
        <p:spPr>
          <a:xfrm>
            <a:off y="1365400" x="4073600"/>
            <a:ext cy="3579324" cx="433094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y="0" x="0"/>
          <a:ext cy="0" cx="0"/>
          <a:chOff y="0" x="0"/>
          <a:chExt cy="0" cx="0"/>
        </a:xfrm>
      </p:grpSpPr>
      <p:sp>
        <p:nvSpPr>
          <p:cNvPr id="83" name="Shape 83"/>
          <p:cNvSpPr txBox="1"/>
          <p:nvPr>
            <p:ph type="ctrTitle"/>
          </p:nvPr>
        </p:nvSpPr>
        <p:spPr>
          <a:xfrm>
            <a:off y="1518292" x="685800"/>
            <a:ext cy="1238099" cx="7772400"/>
          </a:xfrm>
          <a:prstGeom prst="rect">
            <a:avLst/>
          </a:prstGeom>
        </p:spPr>
        <p:txBody>
          <a:bodyPr bIns="91425" rIns="91425" lIns="91425" tIns="91425" anchor="b" anchorCtr="0">
            <a:noAutofit/>
          </a:bodyPr>
          <a:lstStyle/>
          <a:p>
            <a:pPr rtl="0" lvl="0">
              <a:spcBef>
                <a:spcPts val="0"/>
              </a:spcBef>
              <a:buNone/>
            </a:pPr>
            <a:r>
              <a:rPr lang="en">
                <a:latin typeface="Impact"/>
                <a:ea typeface="Impact"/>
                <a:cs typeface="Impact"/>
                <a:sym typeface="Impact"/>
              </a:rPr>
              <a:t>President</a:t>
            </a:r>
          </a:p>
        </p:txBody>
      </p:sp>
      <p:sp>
        <p:nvSpPr>
          <p:cNvPr id="84" name="Shape 8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Raymond Mai</a:t>
            </a:r>
          </a:p>
          <a:p>
            <a:pPr rtl="0" lvl="0">
              <a:spcBef>
                <a:spcPts val="0"/>
              </a:spcBef>
              <a:buClr>
                <a:srgbClr val="000000"/>
              </a:buClr>
              <a:buSzPct val="45833"/>
              <a:buFont typeface="Arial"/>
              <a:buNone/>
            </a:pPr>
            <a:r>
              <a:rPr lang="en">
                <a:latin typeface="Ubuntu"/>
                <a:ea typeface="Ubuntu"/>
                <a:cs typeface="Ubuntu"/>
                <a:sym typeface="Ubuntu"/>
              </a:rPr>
              <a:t>president@apo-x.org</a:t>
            </a:r>
          </a:p>
          <a:p>
            <a:pPr rtl="0" lvl="0">
              <a:spcBef>
                <a:spcPts val="0"/>
              </a:spcBef>
              <a:buNone/>
            </a:pPr>
            <a:r>
              <a:t/>
            </a:r>
            <a:endParaRPr>
              <a:latin typeface="Ubuntu"/>
              <a:ea typeface="Ubuntu"/>
              <a:cs typeface="Ubuntu"/>
              <a:sym typeface="Ubuntu"/>
            </a:endParaRPr>
          </a:p>
          <a:p>
            <a:pPr rtl="0" lvl="0">
              <a:spcBef>
                <a:spcPts val="0"/>
              </a:spcBef>
              <a:buNone/>
            </a:pPr>
            <a:r>
              <a:rPr lang="en" i="0">
                <a:latin typeface="Ubuntu"/>
                <a:ea typeface="Ubuntu"/>
                <a:cs typeface="Ubuntu"/>
                <a:sym typeface="Ubuntu"/>
              </a:rPr>
              <a:t>Executive Committee</a:t>
            </a:r>
          </a:p>
          <a:p>
            <a:pPr rtl="0" lvl="0">
              <a:spcBef>
                <a:spcPts val="0"/>
              </a:spcBef>
              <a:buNone/>
            </a:pPr>
            <a:r>
              <a:rPr lang="en">
                <a:latin typeface="Ubuntu"/>
                <a:ea typeface="Ubuntu"/>
                <a:cs typeface="Ubuntu"/>
                <a:sym typeface="Ubuntu"/>
              </a:rPr>
              <a:t>excomm@apo-x.org</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11" name="Shape 411"/>
        <p:cNvGrpSpPr/>
        <p:nvPr/>
      </p:nvGrpSpPr>
      <p:grpSpPr>
        <a:xfrm>
          <a:off y="0" x="0"/>
          <a:ext cy="0" cx="0"/>
          <a:chOff y="0" x="0"/>
          <a:chExt cy="0" cx="0"/>
        </a:xfrm>
      </p:grpSpPr>
      <p:sp>
        <p:nvSpPr>
          <p:cNvPr id="412" name="Shape 41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 of the Week</a:t>
            </a:r>
          </a:p>
        </p:txBody>
      </p:sp>
      <p:pic>
        <p:nvPicPr>
          <p:cNvPr id="413" name="Shape 413"/>
          <p:cNvPicPr preferRelativeResize="0"/>
          <p:nvPr/>
        </p:nvPicPr>
        <p:blipFill>
          <a:blip r:embed="rId4">
            <a:alphaModFix/>
          </a:blip>
          <a:stretch>
            <a:fillRect/>
          </a:stretch>
        </p:blipFill>
        <p:spPr>
          <a:xfrm>
            <a:off y="1327875" x="1771312"/>
            <a:ext cy="3736074" cx="5601377"/>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17" name="Shape 417"/>
        <p:cNvGrpSpPr/>
        <p:nvPr/>
      </p:nvGrpSpPr>
      <p:grpSpPr>
        <a:xfrm>
          <a:off y="0" x="0"/>
          <a:ext cy="0" cx="0"/>
          <a:chOff y="0" x="0"/>
          <a:chExt cy="0" cx="0"/>
        </a:xfrm>
      </p:grpSpPr>
      <p:sp>
        <p:nvSpPr>
          <p:cNvPr id="418" name="Shape 41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Brother of the Week</a:t>
            </a:r>
          </a:p>
        </p:txBody>
      </p:sp>
      <p:pic>
        <p:nvPicPr>
          <p:cNvPr id="419" name="Shape 419"/>
          <p:cNvPicPr preferRelativeResize="0"/>
          <p:nvPr/>
        </p:nvPicPr>
        <p:blipFill>
          <a:blip r:embed="rId4">
            <a:alphaModFix/>
          </a:blip>
          <a:stretch>
            <a:fillRect/>
          </a:stretch>
        </p:blipFill>
        <p:spPr>
          <a:xfrm>
            <a:off y="1338900" x="1819313"/>
            <a:ext cy="3672050" cx="5505377"/>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23" name="Shape 423"/>
        <p:cNvGrpSpPr/>
        <p:nvPr/>
      </p:nvGrpSpPr>
      <p:grpSpPr>
        <a:xfrm>
          <a:off y="0" x="0"/>
          <a:ext cy="0" cx="0"/>
          <a:chOff y="0" x="0"/>
          <a:chExt cy="0" cx="0"/>
        </a:xfrm>
      </p:grpSpPr>
      <p:sp>
        <p:nvSpPr>
          <p:cNvPr id="424" name="Shape 424"/>
          <p:cNvSpPr txBox="1"/>
          <p:nvPr>
            <p:ph type="title"/>
          </p:nvPr>
        </p:nvSpPr>
        <p:spPr>
          <a:xfrm>
            <a:off y="219128" x="480750"/>
            <a:ext cy="857400" cx="8229600"/>
          </a:xfrm>
          <a:prstGeom prst="rect">
            <a:avLst/>
          </a:prstGeom>
        </p:spPr>
        <p:txBody>
          <a:bodyPr bIns="91425" rIns="91425" lIns="91425" tIns="91425" anchor="ctr" anchorCtr="0">
            <a:noAutofit/>
          </a:bodyPr>
          <a:lstStyle/>
          <a:p>
            <a:pPr algn="ctr" rtl="0" lvl="0">
              <a:spcBef>
                <a:spcPts val="0"/>
              </a:spcBef>
              <a:buNone/>
            </a:pPr>
            <a:r>
              <a:rPr lang="en">
                <a:solidFill>
                  <a:srgbClr val="000000"/>
                </a:solidFill>
                <a:latin typeface="Playball"/>
                <a:ea typeface="Playball"/>
                <a:cs typeface="Playball"/>
                <a:sym typeface="Playball"/>
              </a:rPr>
              <a:t>Lisa Lau!</a:t>
            </a:r>
          </a:p>
        </p:txBody>
      </p:sp>
      <p:pic>
        <p:nvPicPr>
          <p:cNvPr id="425" name="Shape 425"/>
          <p:cNvPicPr preferRelativeResize="0"/>
          <p:nvPr/>
        </p:nvPicPr>
        <p:blipFill>
          <a:blip r:embed="rId4">
            <a:alphaModFix/>
          </a:blip>
          <a:stretch>
            <a:fillRect/>
          </a:stretch>
        </p:blipFill>
        <p:spPr>
          <a:xfrm>
            <a:off y="1366325" x="1835937"/>
            <a:ext cy="3625825" cx="5472123"/>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29" name="Shape 429"/>
        <p:cNvGrpSpPr/>
        <p:nvPr/>
      </p:nvGrpSpPr>
      <p:grpSpPr>
        <a:xfrm>
          <a:off y="0" x="0"/>
          <a:ext cy="0" cx="0"/>
          <a:chOff y="0" x="0"/>
          <a:chExt cy="0" cx="0"/>
        </a:xfrm>
      </p:grpSpPr>
      <p:sp>
        <p:nvSpPr>
          <p:cNvPr id="430" name="Shape 43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solidFill>
                  <a:srgbClr val="FFFF00"/>
                </a:solidFill>
                <a:latin typeface="Playball"/>
                <a:ea typeface="Playball"/>
                <a:cs typeface="Playball"/>
                <a:sym typeface="Playball"/>
              </a:rPr>
              <a:t>WEBISODE #1</a:t>
            </a:r>
          </a:p>
        </p:txBody>
      </p:sp>
      <p:sp>
        <p:nvSpPr>
          <p:cNvPr id="431" name="Shape 431"/>
          <p:cNvSpPr txBox="1"/>
          <p:nvPr>
            <p:ph idx="1" type="body"/>
          </p:nvPr>
        </p:nvSpPr>
        <p:spPr>
          <a:xfrm>
            <a:off y="1200150" x="457200"/>
            <a:ext cy="3725699" cx="8276699"/>
          </a:xfrm>
          <a:prstGeom prst="rect">
            <a:avLst/>
          </a:prstGeom>
        </p:spPr>
        <p:txBody>
          <a:bodyPr bIns="91425" rIns="91425" lIns="91425" tIns="91425" anchor="t" anchorCtr="0">
            <a:noAutofit/>
          </a:bodyPr>
          <a:lstStyle/>
          <a:p>
            <a:pPr algn="ctr" rtl="0">
              <a:spcBef>
                <a:spcPts val="0"/>
              </a:spcBef>
              <a:buNone/>
            </a:pPr>
            <a:r>
              <a:rPr sz="4800" lang="en">
                <a:latin typeface="Righteous"/>
                <a:ea typeface="Righteous"/>
                <a:cs typeface="Righteous"/>
                <a:sym typeface="Righteous"/>
              </a:rPr>
              <a:t>ENJOY GUYZ! </a:t>
            </a:r>
          </a:p>
          <a:p>
            <a:pPr rtl="0" lvl="0">
              <a:spcBef>
                <a:spcPts val="0"/>
              </a:spcBef>
              <a:buNone/>
            </a:pPr>
            <a:r>
              <a:rPr u="sng" sz="1400" lang="en">
                <a:solidFill>
                  <a:schemeClr val="hlink"/>
                </a:solidFill>
                <a:latin typeface="Arial"/>
                <a:ea typeface="Arial"/>
                <a:cs typeface="Arial"/>
                <a:sym typeface="Arial"/>
                <a:hlinkClick r:id="rId4"/>
              </a:rPr>
              <a:t>https://www.youtube.com/watch?v=sa9E41NP1JU&amp;list=PLsVaMeiV0N4JeYXoTlagyNuZ2l8Zd3rc_&amp;index=1</a:t>
            </a:r>
          </a:p>
        </p:txBody>
      </p:sp>
      <p:pic>
        <p:nvPicPr>
          <p:cNvPr id="432" name="Shape 432"/>
          <p:cNvPicPr preferRelativeResize="0"/>
          <p:nvPr/>
        </p:nvPicPr>
        <p:blipFill>
          <a:blip r:embed="rId5">
            <a:alphaModFix/>
          </a:blip>
          <a:stretch>
            <a:fillRect/>
          </a:stretch>
        </p:blipFill>
        <p:spPr>
          <a:xfrm>
            <a:off y="2596474" x="2377312"/>
            <a:ext cy="2466849" cx="4389374"/>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36" name="Shape 436"/>
        <p:cNvGrpSpPr/>
        <p:nvPr/>
      </p:nvGrpSpPr>
      <p:grpSpPr>
        <a:xfrm>
          <a:off y="0" x="0"/>
          <a:ext cy="0" cx="0"/>
          <a:chOff y="0" x="0"/>
          <a:chExt cy="0" cx="0"/>
        </a:xfrm>
      </p:grpSpPr>
      <p:sp>
        <p:nvSpPr>
          <p:cNvPr id="437" name="Shape 437"/>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sz="6000" lang="en">
                <a:latin typeface="Josefin Sans"/>
                <a:ea typeface="Josefin Sans"/>
                <a:cs typeface="Josefin Sans"/>
                <a:sym typeface="Josefin Sans"/>
              </a:rPr>
              <a:t>Sergeant-at-Arms</a:t>
            </a:r>
          </a:p>
        </p:txBody>
      </p:sp>
      <p:sp>
        <p:nvSpPr>
          <p:cNvPr id="438" name="Shape 438"/>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sz="4800" lang="en" i="0">
                <a:latin typeface="Josefin Sans"/>
                <a:ea typeface="Josefin Sans"/>
                <a:cs typeface="Josefin Sans"/>
                <a:sym typeface="Josefin Sans"/>
              </a:rPr>
              <a:t>Josh Chin</a:t>
            </a:r>
          </a:p>
          <a:p>
            <a:pPr rtl="0" lvl="0">
              <a:spcBef>
                <a:spcPts val="0"/>
              </a:spcBef>
              <a:buNone/>
            </a:pPr>
            <a:r>
              <a:rPr u="sng" b="1" sz="3000" lang="en" i="0">
                <a:latin typeface="Josefin Sans"/>
                <a:ea typeface="Josefin Sans"/>
                <a:cs typeface="Josefin Sans"/>
                <a:sym typeface="Josefin Sans"/>
              </a:rPr>
              <a:t>apoxsergeant@gmail.com</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42" name="Shape 442"/>
        <p:cNvGrpSpPr/>
        <p:nvPr/>
      </p:nvGrpSpPr>
      <p:grpSpPr>
        <a:xfrm>
          <a:off y="0" x="0"/>
          <a:ext cy="0" cx="0"/>
          <a:chOff y="0" x="0"/>
          <a:chExt cy="0" cx="0"/>
        </a:xfrm>
      </p:grpSpPr>
      <p:sp>
        <p:nvSpPr>
          <p:cNvPr id="443" name="Shape 44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TRACKED</a:t>
            </a:r>
          </a:p>
        </p:txBody>
      </p:sp>
      <p:sp>
        <p:nvSpPr>
          <p:cNvPr id="444" name="Shape 44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57200" marL="457200">
              <a:spcBef>
                <a:spcPts val="0"/>
              </a:spcBef>
              <a:buClr>
                <a:srgbClr val="0000FF"/>
              </a:buClr>
              <a:buSzPct val="100000"/>
              <a:buFont typeface="Arial"/>
              <a:buChar char="●"/>
            </a:pPr>
            <a:r>
              <a:rPr sz="3600" lang="en">
                <a:solidFill>
                  <a:srgbClr val="0000FF"/>
                </a:solidFill>
              </a:rPr>
              <a:t>ALL CHAIRING, CM Attendance up to this point have been tracked :)</a:t>
            </a:r>
          </a:p>
          <a:p>
            <a:pPr rtl="0" lvl="0">
              <a:spcBef>
                <a:spcPts val="0"/>
              </a:spcBef>
              <a:buNone/>
            </a:pPr>
            <a:r>
              <a:t/>
            </a:r>
            <a:endParaRPr sz="4800">
              <a:solidFill>
                <a:srgbClr val="0000FF"/>
              </a:solidFill>
            </a:endParaRPr>
          </a:p>
        </p:txBody>
      </p:sp>
      <p:pic>
        <p:nvPicPr>
          <p:cNvPr id="445" name="Shape 445"/>
          <p:cNvPicPr preferRelativeResize="0"/>
          <p:nvPr/>
        </p:nvPicPr>
        <p:blipFill>
          <a:blip r:embed="rId3">
            <a:alphaModFix/>
          </a:blip>
          <a:stretch>
            <a:fillRect/>
          </a:stretch>
        </p:blipFill>
        <p:spPr>
          <a:xfrm>
            <a:off y="2589600" x="1218600"/>
            <a:ext cy="1838124" cx="2417149"/>
          </a:xfrm>
          <a:prstGeom prst="rect">
            <a:avLst/>
          </a:prstGeom>
          <a:noFill/>
          <a:ln>
            <a:noFill/>
          </a:ln>
        </p:spPr>
      </p:pic>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49" name="Shape 449"/>
        <p:cNvGrpSpPr/>
        <p:nvPr/>
      </p:nvGrpSpPr>
      <p:grpSpPr>
        <a:xfrm>
          <a:off y="0" x="0"/>
          <a:ext cy="0" cx="0"/>
          <a:chOff y="0" x="0"/>
          <a:chExt cy="0" cx="0"/>
        </a:xfrm>
      </p:grpSpPr>
      <p:sp>
        <p:nvSpPr>
          <p:cNvPr id="450" name="Shape 45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STRIKES</a:t>
            </a:r>
          </a:p>
        </p:txBody>
      </p:sp>
      <p:sp>
        <p:nvSpPr>
          <p:cNvPr id="451" name="Shape 45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533400" marL="457200">
              <a:spcBef>
                <a:spcPts val="0"/>
              </a:spcBef>
              <a:buClr>
                <a:srgbClr val="0000FF"/>
              </a:buClr>
              <a:buSzPct val="100000"/>
              <a:buFont typeface="Arial"/>
              <a:buChar char="●"/>
            </a:pPr>
            <a:r>
              <a:rPr sz="4800" lang="en">
                <a:solidFill>
                  <a:srgbClr val="0000FF"/>
                </a:solidFill>
              </a:rPr>
              <a:t>not meant to be a form of punishment</a:t>
            </a:r>
          </a:p>
          <a:p>
            <a:pPr rtl="0" lvl="0" indent="-533400" marL="457200">
              <a:spcBef>
                <a:spcPts val="0"/>
              </a:spcBef>
              <a:buClr>
                <a:srgbClr val="0000FF"/>
              </a:buClr>
              <a:buSzPct val="100000"/>
              <a:buFont typeface="Arial"/>
              <a:buChar char="●"/>
            </a:pPr>
            <a:r>
              <a:rPr sz="4800" lang="en">
                <a:solidFill>
                  <a:srgbClr val="0000FF"/>
                </a:solidFill>
              </a:rPr>
              <a:t>method of learning</a:t>
            </a:r>
          </a:p>
          <a:p>
            <a:pPr rtl="0" lvl="0" indent="-533400" marL="457200">
              <a:spcBef>
                <a:spcPts val="0"/>
              </a:spcBef>
              <a:buClr>
                <a:srgbClr val="0000FF"/>
              </a:buClr>
              <a:buSzPct val="100000"/>
              <a:buFont typeface="Arial"/>
              <a:buChar char="●"/>
            </a:pPr>
            <a:r>
              <a:rPr sz="4800" lang="en">
                <a:solidFill>
                  <a:srgbClr val="0000FF"/>
                </a:solidFill>
              </a:rPr>
              <a:t>keeps everything in order</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55" name="Shape 455"/>
        <p:cNvGrpSpPr/>
        <p:nvPr/>
      </p:nvGrpSpPr>
      <p:grpSpPr>
        <a:xfrm>
          <a:off y="0" x="0"/>
          <a:ext cy="0" cx="0"/>
          <a:chOff y="0" x="0"/>
          <a:chExt cy="0" cx="0"/>
        </a:xfrm>
      </p:grpSpPr>
      <p:sp>
        <p:nvSpPr>
          <p:cNvPr id="456" name="Shape 45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Card Strikes</a:t>
            </a:r>
          </a:p>
        </p:txBody>
      </p:sp>
      <p:sp>
        <p:nvSpPr>
          <p:cNvPr id="457" name="Shape 45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Arial"/>
              <a:buChar char="●"/>
            </a:pPr>
            <a:r>
              <a:rPr lang="en">
                <a:solidFill>
                  <a:srgbClr val="000000"/>
                </a:solidFill>
              </a:rPr>
              <a:t>you get a strike for causing a disturbance during meeting</a:t>
            </a:r>
          </a:p>
          <a:p>
            <a:pPr rtl="0" lvl="1" indent="-381000" marL="914400">
              <a:spcBef>
                <a:spcPts val="0"/>
              </a:spcBef>
              <a:buClr>
                <a:srgbClr val="000000"/>
              </a:buClr>
              <a:buSzPct val="80000"/>
              <a:buFont typeface="Courier New"/>
              <a:buChar char="o"/>
            </a:pPr>
            <a:r>
              <a:rPr lang="en">
                <a:solidFill>
                  <a:srgbClr val="FFFF00"/>
                </a:solidFill>
              </a:rPr>
              <a:t>yellow</a:t>
            </a:r>
            <a:r>
              <a:rPr lang="en">
                <a:solidFill>
                  <a:srgbClr val="000000"/>
                </a:solidFill>
              </a:rPr>
              <a:t> = first warning</a:t>
            </a:r>
          </a:p>
          <a:p>
            <a:pPr rtl="0" lvl="1" indent="-381000" marL="914400">
              <a:spcBef>
                <a:spcPts val="0"/>
              </a:spcBef>
              <a:buClr>
                <a:srgbClr val="000000"/>
              </a:buClr>
              <a:buSzPct val="80000"/>
              <a:buFont typeface="Courier New"/>
              <a:buChar char="o"/>
            </a:pPr>
            <a:r>
              <a:rPr lang="en">
                <a:solidFill>
                  <a:srgbClr val="FF9900"/>
                </a:solidFill>
              </a:rPr>
              <a:t>orange</a:t>
            </a:r>
            <a:r>
              <a:rPr lang="en">
                <a:solidFill>
                  <a:srgbClr val="000000"/>
                </a:solidFill>
              </a:rPr>
              <a:t> = second warning</a:t>
            </a:r>
          </a:p>
          <a:p>
            <a:pPr rtl="0" lvl="1" indent="-381000" marL="914400">
              <a:spcBef>
                <a:spcPts val="0"/>
              </a:spcBef>
              <a:buClr>
                <a:srgbClr val="000000"/>
              </a:buClr>
              <a:buSzPct val="80000"/>
              <a:buFont typeface="Courier New"/>
              <a:buChar char="o"/>
            </a:pPr>
            <a:r>
              <a:rPr lang="en">
                <a:solidFill>
                  <a:srgbClr val="FF0000"/>
                </a:solidFill>
              </a:rPr>
              <a:t>red</a:t>
            </a:r>
            <a:r>
              <a:rPr lang="en">
                <a:solidFill>
                  <a:srgbClr val="000000"/>
                </a:solidFill>
              </a:rPr>
              <a:t> = strike</a:t>
            </a:r>
          </a:p>
          <a:p>
            <a:pPr rtl="0" lvl="0" indent="-419100" marL="457200">
              <a:spcBef>
                <a:spcPts val="0"/>
              </a:spcBef>
              <a:buClr>
                <a:srgbClr val="000000"/>
              </a:buClr>
              <a:buSzPct val="100000"/>
              <a:buFont typeface="Arial"/>
              <a:buChar char="●"/>
            </a:pPr>
            <a:r>
              <a:rPr lang="en">
                <a:solidFill>
                  <a:srgbClr val="000000"/>
                </a:solidFill>
              </a:rPr>
              <a:t>3 </a:t>
            </a:r>
            <a:r>
              <a:rPr lang="en">
                <a:solidFill>
                  <a:srgbClr val="FFFF00"/>
                </a:solidFill>
              </a:rPr>
              <a:t>yellow</a:t>
            </a:r>
            <a:r>
              <a:rPr lang="en">
                <a:solidFill>
                  <a:srgbClr val="000000"/>
                </a:solidFill>
              </a:rPr>
              <a:t> = 1 strike</a:t>
            </a:r>
          </a:p>
          <a:p>
            <a:pPr rtl="0" lvl="0" indent="-419100" marL="457200">
              <a:spcBef>
                <a:spcPts val="0"/>
              </a:spcBef>
              <a:buClr>
                <a:srgbClr val="000000"/>
              </a:buClr>
              <a:buSzPct val="100000"/>
              <a:buFont typeface="Arial"/>
              <a:buChar char="●"/>
            </a:pPr>
            <a:r>
              <a:rPr lang="en">
                <a:solidFill>
                  <a:srgbClr val="000000"/>
                </a:solidFill>
              </a:rPr>
              <a:t>2 </a:t>
            </a:r>
            <a:r>
              <a:rPr lang="en">
                <a:solidFill>
                  <a:srgbClr val="FF9900"/>
                </a:solidFill>
              </a:rPr>
              <a:t>orange</a:t>
            </a:r>
            <a:r>
              <a:rPr lang="en">
                <a:solidFill>
                  <a:srgbClr val="000000"/>
                </a:solidFill>
              </a:rPr>
              <a:t> = strike</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61" name="Shape 461"/>
        <p:cNvGrpSpPr/>
        <p:nvPr/>
      </p:nvGrpSpPr>
      <p:grpSpPr>
        <a:xfrm>
          <a:off y="0" x="0"/>
          <a:ext cy="0" cx="0"/>
          <a:chOff y="0" x="0"/>
          <a:chExt cy="0" cx="0"/>
        </a:xfrm>
      </p:grpSpPr>
      <p:sp>
        <p:nvSpPr>
          <p:cNvPr id="462" name="Shape 46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ATTENDANCE</a:t>
            </a:r>
          </a:p>
        </p:txBody>
      </p:sp>
      <p:sp>
        <p:nvSpPr>
          <p:cNvPr id="463" name="Shape 46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06400" marL="457200">
              <a:spcBef>
                <a:spcPts val="0"/>
              </a:spcBef>
              <a:buClr>
                <a:srgbClr val="000000"/>
              </a:buClr>
              <a:buSzPct val="100000"/>
              <a:buFont typeface="Arial"/>
              <a:buChar char="●"/>
            </a:pPr>
            <a:r>
              <a:rPr sz="2800" lang="en">
                <a:solidFill>
                  <a:srgbClr val="000000"/>
                </a:solidFill>
              </a:rPr>
              <a:t>CUT OFF TIME = 7:05PM sharp; or 5 minutes from after the gavel</a:t>
            </a:r>
          </a:p>
          <a:p>
            <a:pPr rtl="0" lvl="0" indent="-406400" marL="457200">
              <a:spcBef>
                <a:spcPts val="0"/>
              </a:spcBef>
              <a:buClr>
                <a:srgbClr val="000000"/>
              </a:buClr>
              <a:buSzPct val="100000"/>
              <a:buFont typeface="Arial"/>
              <a:buChar char="●"/>
            </a:pPr>
            <a:r>
              <a:rPr sz="2800" lang="en">
                <a:solidFill>
                  <a:srgbClr val="000000"/>
                </a:solidFill>
              </a:rPr>
              <a:t>you MUST have a valid reason for coming late</a:t>
            </a:r>
          </a:p>
          <a:p>
            <a:pPr rtl="0">
              <a:spcBef>
                <a:spcPts val="0"/>
              </a:spcBef>
              <a:buNone/>
            </a:pPr>
            <a:r>
              <a:rPr sz="2800" lang="en">
                <a:solidFill>
                  <a:srgbClr val="000000"/>
                </a:solidFill>
              </a:rPr>
              <a:t>	~ going to a different organization’s meeting does not count as excuse</a:t>
            </a:r>
          </a:p>
          <a:p>
            <a:pPr rtl="0" lvl="0">
              <a:spcBef>
                <a:spcPts val="0"/>
              </a:spcBef>
              <a:buNone/>
            </a:pPr>
            <a:r>
              <a:rPr sz="2800" lang="en">
                <a:solidFill>
                  <a:srgbClr val="000000"/>
                </a:solidFill>
              </a:rPr>
              <a:t>	~ studying is not an excuse; if you want to leave early to study, DON’T come to meeting</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67" name="Shape 467"/>
        <p:cNvGrpSpPr/>
        <p:nvPr/>
      </p:nvGrpSpPr>
      <p:grpSpPr>
        <a:xfrm>
          <a:off y="0" x="0"/>
          <a:ext cy="0" cx="0"/>
          <a:chOff y="0" x="0"/>
          <a:chExt cy="0" cx="0"/>
        </a:xfrm>
      </p:grpSpPr>
      <p:sp>
        <p:nvSpPr>
          <p:cNvPr id="468" name="Shape 46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ATTENDANCE</a:t>
            </a:r>
          </a:p>
        </p:txBody>
      </p:sp>
      <p:sp>
        <p:nvSpPr>
          <p:cNvPr id="469" name="Shape 46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Arial"/>
              <a:buChar char="●"/>
            </a:pPr>
            <a:r>
              <a:rPr lang="en">
                <a:solidFill>
                  <a:srgbClr val="000000"/>
                </a:solidFill>
              </a:rPr>
              <a:t>if you do arrive late, you CAN NOT leave early</a:t>
            </a:r>
          </a:p>
          <a:p>
            <a:pPr rtl="0" lvl="0" indent="-419100" marL="457200">
              <a:spcBef>
                <a:spcPts val="0"/>
              </a:spcBef>
              <a:buClr>
                <a:srgbClr val="000000"/>
              </a:buClr>
              <a:buSzPct val="100000"/>
              <a:buFont typeface="Arial"/>
              <a:buChar char="●"/>
            </a:pPr>
            <a:r>
              <a:rPr lang="en">
                <a:solidFill>
                  <a:srgbClr val="000000"/>
                </a:solidFill>
              </a:rPr>
              <a:t>CUT OFF TIME FOR COMING LATE = 8:00PM sharp ~ anytime after, just don’t show up, you’re not getting credit</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y="0" x="0"/>
          <a:ext cy="0" cx="0"/>
          <a:chOff y="0" x="0"/>
          <a:chExt cy="0" cx="0"/>
        </a:xfrm>
      </p:grpSpPr>
      <p:sp>
        <p:nvSpPr>
          <p:cNvPr id="89" name="Shape 8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sz="3200" lang="en"/>
              <a:t>What separates us from other service orgs?</a:t>
            </a:r>
          </a:p>
        </p:txBody>
      </p:sp>
      <p:sp>
        <p:nvSpPr>
          <p:cNvPr id="90" name="Shape 9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55600" marL="457200">
              <a:spcBef>
                <a:spcPts val="0"/>
              </a:spcBef>
              <a:buClr>
                <a:schemeClr val="dk1"/>
              </a:buClr>
              <a:buSzPct val="100000"/>
              <a:buFont typeface="Arial"/>
              <a:buChar char="●"/>
            </a:pPr>
            <a:r>
              <a:rPr u="sng" b="1" sz="2000" lang="en">
                <a:latin typeface="Arial"/>
                <a:ea typeface="Arial"/>
                <a:cs typeface="Arial"/>
                <a:sym typeface="Arial"/>
              </a:rPr>
              <a:t>BROTHERHOOD.</a:t>
            </a:r>
          </a:p>
          <a:p>
            <a:pPr rtl="0" lvl="0" indent="-355600" marL="457200">
              <a:spcBef>
                <a:spcPts val="0"/>
              </a:spcBef>
              <a:buClr>
                <a:schemeClr val="dk1"/>
              </a:buClr>
              <a:buSzPct val="100000"/>
              <a:buFont typeface="Arial"/>
              <a:buChar char="●"/>
            </a:pPr>
            <a:r>
              <a:rPr sz="2000" lang="en">
                <a:latin typeface="Arial"/>
                <a:ea typeface="Arial"/>
                <a:cs typeface="Arial"/>
                <a:sym typeface="Arial"/>
              </a:rPr>
              <a:t>Take the next 15 seconds to compliment the person next to you.</a:t>
            </a:r>
          </a:p>
        </p:txBody>
      </p:sp>
      <p:pic>
        <p:nvPicPr>
          <p:cNvPr id="91" name="Shape 91"/>
          <p:cNvPicPr preferRelativeResize="0"/>
          <p:nvPr/>
        </p:nvPicPr>
        <p:blipFill>
          <a:blip r:embed="rId3">
            <a:alphaModFix/>
          </a:blip>
          <a:stretch>
            <a:fillRect/>
          </a:stretch>
        </p:blipFill>
        <p:spPr>
          <a:xfrm>
            <a:off y="2025525" x="2389937"/>
            <a:ext cy="2900325" cx="4364124"/>
          </a:xfrm>
          <a:prstGeom prst="rect">
            <a:avLst/>
          </a:prstGeom>
          <a:noFill/>
          <a:ln>
            <a:noFill/>
          </a:ln>
        </p:spPr>
      </p:pic>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73" name="Shape 473"/>
        <p:cNvGrpSpPr/>
        <p:nvPr/>
      </p:nvGrpSpPr>
      <p:grpSpPr>
        <a:xfrm>
          <a:off y="0" x="0"/>
          <a:ext cy="0" cx="0"/>
          <a:chOff y="0" x="0"/>
          <a:chExt cy="0" cx="0"/>
        </a:xfrm>
      </p:grpSpPr>
      <p:sp>
        <p:nvSpPr>
          <p:cNvPr id="474" name="Shape 474"/>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ATTENDANCE (STRIKES</a:t>
            </a:r>
          </a:p>
        </p:txBody>
      </p:sp>
      <p:sp>
        <p:nvSpPr>
          <p:cNvPr id="475" name="Shape 475"/>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Arial"/>
              <a:buChar char="●"/>
            </a:pPr>
            <a:r>
              <a:rPr lang="en">
                <a:solidFill>
                  <a:srgbClr val="000000"/>
                </a:solidFill>
              </a:rPr>
              <a:t>If you come after 7:05pm but BEFORE 7:30pm it will be a strike.</a:t>
            </a:r>
          </a:p>
          <a:p>
            <a:pPr rtl="0" lvl="0" indent="-419100" marL="457200">
              <a:spcBef>
                <a:spcPts val="0"/>
              </a:spcBef>
              <a:buClr>
                <a:srgbClr val="000000"/>
              </a:buClr>
              <a:buSzPct val="100000"/>
              <a:buFont typeface="Arial"/>
              <a:buChar char="●"/>
            </a:pPr>
            <a:r>
              <a:rPr lang="en">
                <a:solidFill>
                  <a:srgbClr val="000000"/>
                </a:solidFill>
              </a:rPr>
              <a:t>Coming AFTER 7:30pm it will be a strike AND no meeting credit.</a:t>
            </a:r>
          </a:p>
          <a:p>
            <a:pPr rtl="0" lvl="0">
              <a:spcBef>
                <a:spcPts val="0"/>
              </a:spcBef>
              <a:buNone/>
            </a:pPr>
            <a:r>
              <a:rPr lang="en">
                <a:solidFill>
                  <a:srgbClr val="000000"/>
                </a:solidFill>
              </a:rPr>
              <a:t>	~ so please arrive on time</a:t>
            </a: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79" name="Shape 479"/>
        <p:cNvGrpSpPr/>
        <p:nvPr/>
      </p:nvGrpSpPr>
      <p:grpSpPr>
        <a:xfrm>
          <a:off y="0" x="0"/>
          <a:ext cy="0" cx="0"/>
          <a:chOff y="0" x="0"/>
          <a:chExt cy="0" cx="0"/>
        </a:xfrm>
      </p:grpSpPr>
      <p:sp>
        <p:nvSpPr>
          <p:cNvPr id="480" name="Shape 48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CHAIRING RESPONSIBILITY</a:t>
            </a:r>
          </a:p>
        </p:txBody>
      </p:sp>
      <p:sp>
        <p:nvSpPr>
          <p:cNvPr id="481" name="Shape 48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Georgia"/>
              <a:buAutoNum type="arabicPeriod"/>
            </a:pPr>
            <a:r>
              <a:rPr lang="en">
                <a:solidFill>
                  <a:srgbClr val="000000"/>
                </a:solidFill>
              </a:rPr>
              <a:t>send reminder email at least ONE day (morning of) before event ~ 8:00AM sharp</a:t>
            </a:r>
          </a:p>
          <a:p>
            <a:pPr rtl="0" lvl="0" indent="-419100" marL="457200">
              <a:spcBef>
                <a:spcPts val="0"/>
              </a:spcBef>
              <a:buClr>
                <a:srgbClr val="000000"/>
              </a:buClr>
              <a:buSzPct val="100000"/>
              <a:buFont typeface="Georgia"/>
              <a:buAutoNum type="arabicPeriod"/>
            </a:pPr>
            <a:r>
              <a:rPr lang="en">
                <a:solidFill>
                  <a:srgbClr val="000000"/>
                </a:solidFill>
              </a:rPr>
              <a:t>CALL ALL attendees one day prior to event date</a:t>
            </a:r>
          </a:p>
          <a:p>
            <a:pPr rtl="0" lvl="0" indent="-419100" marL="457200">
              <a:spcBef>
                <a:spcPts val="0"/>
              </a:spcBef>
              <a:buClr>
                <a:srgbClr val="000000"/>
              </a:buClr>
              <a:buSzPct val="100000"/>
              <a:buFont typeface="Georgia"/>
              <a:buAutoNum type="arabicPeriod"/>
            </a:pPr>
            <a:r>
              <a:rPr lang="en">
                <a:solidFill>
                  <a:srgbClr val="000000"/>
                </a:solidFill>
              </a:rPr>
              <a:t>Submit Evaluation Form on Website: due in ONE WEEK from start of event date</a:t>
            </a:r>
          </a:p>
          <a:p>
            <a:pPr rtl="0" lvl="0" indent="-419100" marL="457200">
              <a:spcBef>
                <a:spcPts val="0"/>
              </a:spcBef>
              <a:buClr>
                <a:srgbClr val="000000"/>
              </a:buClr>
              <a:buSzPct val="100000"/>
              <a:buFont typeface="Georgia"/>
              <a:buAutoNum type="arabicPeriod"/>
            </a:pPr>
            <a:r>
              <a:rPr lang="en">
                <a:solidFill>
                  <a:srgbClr val="000000"/>
                </a:solidFill>
              </a:rPr>
              <a:t>SEND PICTURES TO HISTORIAN</a:t>
            </a:r>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85" name="Shape 485"/>
        <p:cNvGrpSpPr/>
        <p:nvPr/>
      </p:nvGrpSpPr>
      <p:grpSpPr>
        <a:xfrm>
          <a:off y="0" x="0"/>
          <a:ext cy="0" cx="0"/>
          <a:chOff y="0" x="0"/>
          <a:chExt cy="0" cx="0"/>
        </a:xfrm>
      </p:grpSpPr>
      <p:sp>
        <p:nvSpPr>
          <p:cNvPr id="486" name="Shape 48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CHAIRING RESPONSIBILITY</a:t>
            </a:r>
          </a:p>
        </p:txBody>
      </p:sp>
      <p:sp>
        <p:nvSpPr>
          <p:cNvPr id="487" name="Shape 48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spcBef>
                <a:spcPts val="480"/>
              </a:spcBef>
              <a:buClr>
                <a:schemeClr val="dk1"/>
              </a:buClr>
              <a:buSzPct val="100000"/>
              <a:buFont typeface="Arial"/>
              <a:buChar char="●"/>
            </a:pPr>
            <a:r>
              <a:rPr sz="2400" lang="en"/>
              <a:t>Reminder Email: [Category] Name of Event</a:t>
            </a:r>
          </a:p>
          <a:p>
            <a:pPr rtl="0" lvl="1" indent="-381000" marL="914400">
              <a:spcBef>
                <a:spcPts val="480"/>
              </a:spcBef>
              <a:buClr>
                <a:schemeClr val="dk1"/>
              </a:buClr>
              <a:buSzPct val="80000"/>
              <a:buFont typeface="Courier New"/>
              <a:buChar char="o"/>
            </a:pPr>
            <a:r>
              <a:rPr lang="en"/>
              <a:t>leave date/time in reminder email message</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91" name="Shape 491"/>
        <p:cNvGrpSpPr/>
        <p:nvPr/>
      </p:nvGrpSpPr>
      <p:grpSpPr>
        <a:xfrm>
          <a:off y="0" x="0"/>
          <a:ext cy="0" cx="0"/>
          <a:chOff y="0" x="0"/>
          <a:chExt cy="0" cx="0"/>
        </a:xfrm>
      </p:grpSpPr>
      <p:sp>
        <p:nvSpPr>
          <p:cNvPr id="492" name="Shape 492"/>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WEBSITE ALTERNATIVE</a:t>
            </a:r>
          </a:p>
        </p:txBody>
      </p:sp>
      <p:sp>
        <p:nvSpPr>
          <p:cNvPr id="493" name="Shape 49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Arial"/>
              <a:buChar char="●"/>
            </a:pPr>
            <a:r>
              <a:rPr lang="en">
                <a:solidFill>
                  <a:srgbClr val="000000"/>
                </a:solidFill>
              </a:rPr>
              <a:t>If you want your name removed from the event itself, contact me via FACEBOOk PLEASEEEEEE :) ~ leave date and name of event as well as what category (leadership, fellowship, etc.)</a:t>
            </a: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54B2"/>
        </a:solidFill>
      </p:bgPr>
    </p:bg>
    <p:spTree>
      <p:nvGrpSpPr>
        <p:cNvPr id="497" name="Shape 497"/>
        <p:cNvGrpSpPr/>
        <p:nvPr/>
      </p:nvGrpSpPr>
      <p:grpSpPr>
        <a:xfrm>
          <a:off y="0" x="0"/>
          <a:ext cy="0" cx="0"/>
          <a:chOff y="0" x="0"/>
          <a:chExt cy="0" cx="0"/>
        </a:xfrm>
      </p:grpSpPr>
      <p:sp>
        <p:nvSpPr>
          <p:cNvPr id="498" name="Shape 498"/>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latin typeface="Josefin Sans"/>
                <a:ea typeface="Josefin Sans"/>
                <a:cs typeface="Josefin Sans"/>
                <a:sym typeface="Josefin Sans"/>
              </a:rPr>
              <a:t>CONTACT ME</a:t>
            </a:r>
          </a:p>
        </p:txBody>
      </p:sp>
      <p:sp>
        <p:nvSpPr>
          <p:cNvPr id="499" name="Shape 499"/>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rgbClr val="000000"/>
              </a:buClr>
              <a:buSzPct val="100000"/>
              <a:buFont typeface="Arial"/>
              <a:buChar char="●"/>
            </a:pPr>
            <a:r>
              <a:rPr lang="en">
                <a:solidFill>
                  <a:srgbClr val="000000"/>
                </a:solidFill>
              </a:rPr>
              <a:t>via FACEBOOK MESSAGE ~ for anything like late to meeting, lost pin, etc.</a:t>
            </a:r>
          </a:p>
          <a:p>
            <a:pPr rtl="0" lvl="0" indent="-419100" marL="457200">
              <a:spcBef>
                <a:spcPts val="0"/>
              </a:spcBef>
              <a:buClr>
                <a:srgbClr val="000000"/>
              </a:buClr>
              <a:buSzPct val="100000"/>
              <a:buFont typeface="Arial"/>
              <a:buChar char="●"/>
            </a:pPr>
            <a:r>
              <a:rPr lang="en">
                <a:solidFill>
                  <a:srgbClr val="000000"/>
                </a:solidFill>
              </a:rPr>
              <a:t>EMAILS ~ for reminder emails ONLY</a:t>
            </a: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D9EEB"/>
        </a:solidFill>
      </p:bgPr>
    </p:bg>
    <p:spTree>
      <p:nvGrpSpPr>
        <p:cNvPr id="503" name="Shape 503"/>
        <p:cNvGrpSpPr/>
        <p:nvPr/>
      </p:nvGrpSpPr>
      <p:grpSpPr>
        <a:xfrm>
          <a:off y="0" x="0"/>
          <a:ext cy="0" cx="0"/>
          <a:chOff y="0" x="0"/>
          <a:chExt cy="0" cx="0"/>
        </a:xfrm>
      </p:grpSpPr>
      <p:sp>
        <p:nvSpPr>
          <p:cNvPr id="504" name="Shape 504"/>
          <p:cNvSpPr txBox="1"/>
          <p:nvPr>
            <p:ph type="ctrTitle"/>
          </p:nvPr>
        </p:nvSpPr>
        <p:spPr>
          <a:xfrm>
            <a:off y="1746892" x="685800"/>
            <a:ext cy="1238099" cx="7772400"/>
          </a:xfrm>
          <a:prstGeom prst="rect">
            <a:avLst/>
          </a:prstGeom>
        </p:spPr>
        <p:txBody>
          <a:bodyPr bIns="91425" rIns="91425" lIns="91425" tIns="91425" anchor="b" anchorCtr="0">
            <a:noAutofit/>
          </a:bodyPr>
          <a:lstStyle/>
          <a:p>
            <a:pPr rtl="0" lvl="0">
              <a:spcBef>
                <a:spcPts val="0"/>
              </a:spcBef>
              <a:buNone/>
            </a:pPr>
            <a:r>
              <a:rPr lang="en">
                <a:latin typeface="Ubuntu"/>
                <a:ea typeface="Ubuntu"/>
                <a:cs typeface="Ubuntu"/>
                <a:sym typeface="Ubuntu"/>
              </a:rPr>
              <a:t>Interchapter Chair</a:t>
            </a:r>
          </a:p>
        </p:txBody>
      </p:sp>
      <p:sp>
        <p:nvSpPr>
          <p:cNvPr id="505" name="Shape 505"/>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Ubuntu"/>
                <a:ea typeface="Ubuntu"/>
                <a:cs typeface="Ubuntu"/>
                <a:sym typeface="Ubuntu"/>
              </a:rPr>
              <a:t>Chanel Ng</a:t>
            </a:r>
          </a:p>
          <a:p>
            <a:pPr rtl="0" lvl="0">
              <a:spcBef>
                <a:spcPts val="0"/>
              </a:spcBef>
              <a:buNone/>
            </a:pPr>
            <a:r>
              <a:rPr lang="en">
                <a:latin typeface="Ubuntu"/>
                <a:ea typeface="Ubuntu"/>
                <a:cs typeface="Ubuntu"/>
                <a:sym typeface="Ubuntu"/>
              </a:rPr>
              <a:t>interchapter@apo-x.org</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09" name="Shape 509"/>
        <p:cNvGrpSpPr/>
        <p:nvPr/>
      </p:nvGrpSpPr>
      <p:grpSpPr>
        <a:xfrm>
          <a:off y="0" x="0"/>
          <a:ext cy="0" cx="0"/>
          <a:chOff y="0" x="0"/>
          <a:chExt cy="0" cx="0"/>
        </a:xfrm>
      </p:grpSpPr>
      <p:sp>
        <p:nvSpPr>
          <p:cNvPr id="510" name="Shape 51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Show some love...</a:t>
            </a:r>
          </a:p>
        </p:txBody>
      </p:sp>
      <p:sp>
        <p:nvSpPr>
          <p:cNvPr id="511" name="Shape 511"/>
          <p:cNvSpPr txBox="1"/>
          <p:nvPr>
            <p:ph idx="1" type="body"/>
          </p:nvPr>
        </p:nvSpPr>
        <p:spPr>
          <a:xfrm>
            <a:off y="1415800" x="306225"/>
            <a:ext cy="3502500" cx="8427600"/>
          </a:xfrm>
          <a:prstGeom prst="rect">
            <a:avLst/>
          </a:prstGeom>
        </p:spPr>
        <p:txBody>
          <a:bodyPr bIns="91425" rIns="91425" lIns="91425" tIns="91425" anchor="t" anchorCtr="0">
            <a:noAutofit/>
          </a:bodyPr>
          <a:lstStyle/>
          <a:p>
            <a:pPr algn="ctr" rtl="0" lvl="0">
              <a:spcBef>
                <a:spcPts val="0"/>
              </a:spcBef>
              <a:buNone/>
            </a:pPr>
            <a:r>
              <a:rPr sz="2400" lang="en" i="1"/>
              <a:t>WITH </a:t>
            </a:r>
            <a:r>
              <a:rPr b="1" sz="2400" lang="en" i="1"/>
              <a:t>IC BRACELETS</a:t>
            </a:r>
            <a:r>
              <a:rPr sz="2400" lang="en" i="1"/>
              <a:t>!</a:t>
            </a:r>
          </a:p>
          <a:p>
            <a:pPr algn="l" rtl="0" lvl="0">
              <a:spcBef>
                <a:spcPts val="0"/>
              </a:spcBef>
              <a:buNone/>
            </a:pPr>
            <a:r>
              <a:rPr sz="2400" lang="en" i="1"/>
              <a:t>The order has been put in! Expect them soon for your upcoming IC events </a:t>
            </a:r>
          </a:p>
        </p:txBody>
      </p:sp>
      <p:pic>
        <p:nvPicPr>
          <p:cNvPr id="512" name="Shape 512"/>
          <p:cNvPicPr preferRelativeResize="0"/>
          <p:nvPr/>
        </p:nvPicPr>
        <p:blipFill>
          <a:blip r:embed="rId3">
            <a:alphaModFix/>
          </a:blip>
          <a:stretch>
            <a:fillRect/>
          </a:stretch>
        </p:blipFill>
        <p:spPr>
          <a:xfrm>
            <a:off y="2534898" x="3372875"/>
            <a:ext cy="2330875" cx="4147449"/>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16" name="Shape 516"/>
        <p:cNvGrpSpPr/>
        <p:nvPr/>
      </p:nvGrpSpPr>
      <p:grpSpPr>
        <a:xfrm>
          <a:off y="0" x="0"/>
          <a:ext cy="0" cx="0"/>
          <a:chOff y="0" x="0"/>
          <a:chExt cy="0" cx="0"/>
        </a:xfrm>
      </p:grpSpPr>
      <p:sp>
        <p:nvSpPr>
          <p:cNvPr id="517" name="Shape 517"/>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Upcoming IC Events</a:t>
            </a:r>
          </a:p>
        </p:txBody>
      </p:sp>
      <p:sp>
        <p:nvSpPr>
          <p:cNvPr id="518" name="Shape 518"/>
          <p:cNvSpPr txBox="1"/>
          <p:nvPr>
            <p:ph idx="1" type="body"/>
          </p:nvPr>
        </p:nvSpPr>
        <p:spPr>
          <a:xfrm>
            <a:off y="1415800" x="306225"/>
            <a:ext cy="3502500" cx="8427600"/>
          </a:xfrm>
          <a:prstGeom prst="rect">
            <a:avLst/>
          </a:prstGeom>
        </p:spPr>
        <p:txBody>
          <a:bodyPr bIns="91425" rIns="91425" lIns="91425" tIns="91425" anchor="t" anchorCtr="0">
            <a:noAutofit/>
          </a:bodyPr>
          <a:lstStyle/>
          <a:p>
            <a:pPr rtl="0" lvl="0" indent="-381000" marL="457200">
              <a:lnSpc>
                <a:spcPct val="100000"/>
              </a:lnSpc>
              <a:spcBef>
                <a:spcPts val="800"/>
              </a:spcBef>
              <a:spcAft>
                <a:spcPts val="800"/>
              </a:spcAft>
              <a:buClr>
                <a:srgbClr val="141823"/>
              </a:buClr>
              <a:buSzPct val="100000"/>
              <a:buFont typeface="Arial"/>
              <a:buChar char="●"/>
            </a:pPr>
            <a:r>
              <a:rPr sz="2400" lang="en">
                <a:solidFill>
                  <a:srgbClr val="141823"/>
                </a:solidFill>
              </a:rPr>
              <a:t>Ice Blocking x Queen Mary Dark Harbor --</a:t>
            </a:r>
            <a:r>
              <a:rPr sz="2400" lang="en" i="1">
                <a:solidFill>
                  <a:srgbClr val="141823"/>
                </a:solidFill>
              </a:rPr>
              <a:t> </a:t>
            </a:r>
            <a:r>
              <a:rPr sz="2400" lang="en">
                <a:solidFill>
                  <a:srgbClr val="141823"/>
                </a:solidFill>
              </a:rPr>
              <a:t>Sunday, Oct 26, 2014, 6:30 PM - 10:00 PM </a:t>
            </a:r>
          </a:p>
          <a:p>
            <a:pPr rtl="0" lvl="0" indent="-381000" marL="457200">
              <a:lnSpc>
                <a:spcPct val="100000"/>
              </a:lnSpc>
              <a:spcBef>
                <a:spcPts val="800"/>
              </a:spcBef>
              <a:spcAft>
                <a:spcPts val="800"/>
              </a:spcAft>
              <a:buClr>
                <a:srgbClr val="141823"/>
              </a:buClr>
              <a:buSzPct val="100000"/>
              <a:buFont typeface="Arial"/>
              <a:buChar char="●"/>
            </a:pPr>
            <a:r>
              <a:rPr sz="2400" lang="en">
                <a:solidFill>
                  <a:srgbClr val="141823"/>
                </a:solidFill>
              </a:rPr>
              <a:t>Alpha Delta's Pumpking Carving -- Thursday, Oct 30th, 7 PM - 9 PM</a:t>
            </a:r>
          </a:p>
          <a:p>
            <a:pPr rtl="0" lvl="0" indent="-381000" marL="457200">
              <a:lnSpc>
                <a:spcPct val="100000"/>
              </a:lnSpc>
              <a:spcBef>
                <a:spcPts val="800"/>
              </a:spcBef>
              <a:spcAft>
                <a:spcPts val="800"/>
              </a:spcAft>
              <a:buClr>
                <a:srgbClr val="141823"/>
              </a:buClr>
              <a:buSzPct val="100000"/>
              <a:buFont typeface="Arial"/>
              <a:buChar char="●"/>
            </a:pPr>
            <a:r>
              <a:rPr sz="2400" lang="en">
                <a:solidFill>
                  <a:srgbClr val="141823"/>
                </a:solidFill>
              </a:rPr>
              <a:t>RHO GAMMA BBQ x MUSIC JAM</a:t>
            </a:r>
            <a:r>
              <a:rPr sz="2400" lang="en" i="1">
                <a:solidFill>
                  <a:srgbClr val="141823"/>
                </a:solidFill>
              </a:rPr>
              <a:t> </a:t>
            </a:r>
            <a:r>
              <a:rPr sz="2400" lang="en">
                <a:solidFill>
                  <a:srgbClr val="141823"/>
                </a:solidFill>
              </a:rPr>
              <a:t>Saturday, Nov 1, 12:00 PM - 4:30 PM </a:t>
            </a: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22" name="Shape 522"/>
        <p:cNvGrpSpPr/>
        <p:nvPr/>
      </p:nvGrpSpPr>
      <p:grpSpPr>
        <a:xfrm>
          <a:off y="0" x="0"/>
          <a:ext cy="0" cx="0"/>
          <a:chOff y="0" x="0"/>
          <a:chExt cy="0" cx="0"/>
        </a:xfrm>
      </p:grpSpPr>
      <p:sp>
        <p:nvSpPr>
          <p:cNvPr id="523" name="Shape 52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Upcoming IC Events</a:t>
            </a:r>
          </a:p>
        </p:txBody>
      </p:sp>
      <p:sp>
        <p:nvSpPr>
          <p:cNvPr id="524" name="Shape 524"/>
          <p:cNvSpPr txBox="1"/>
          <p:nvPr>
            <p:ph idx="1" type="body"/>
          </p:nvPr>
        </p:nvSpPr>
        <p:spPr>
          <a:xfrm>
            <a:off y="1415800" x="306225"/>
            <a:ext cy="3502500" cx="8427600"/>
          </a:xfrm>
          <a:prstGeom prst="rect">
            <a:avLst/>
          </a:prstGeom>
        </p:spPr>
        <p:txBody>
          <a:bodyPr bIns="91425" rIns="91425" lIns="91425" tIns="91425" anchor="t" anchorCtr="0">
            <a:noAutofit/>
          </a:bodyPr>
          <a:lstStyle/>
          <a:p>
            <a:pPr rtl="0" lvl="0" indent="-381000" marL="457200">
              <a:lnSpc>
                <a:spcPct val="100000"/>
              </a:lnSpc>
              <a:spcBef>
                <a:spcPts val="800"/>
              </a:spcBef>
              <a:spcAft>
                <a:spcPts val="800"/>
              </a:spcAft>
              <a:buClr>
                <a:srgbClr val="141823"/>
              </a:buClr>
              <a:buSzPct val="100000"/>
              <a:buFont typeface="Arial"/>
              <a:buChar char="●"/>
            </a:pPr>
            <a:r>
              <a:rPr sz="2400" lang="en">
                <a:solidFill>
                  <a:srgbClr val="141823"/>
                </a:solidFill>
              </a:rPr>
              <a:t>Alpha Kappa Souplantation Fundraiser -- Thursday, Nov 6, 6-9PM</a:t>
            </a:r>
          </a:p>
          <a:p>
            <a:pPr rtl="0" lvl="0" indent="-381000" marL="457200">
              <a:lnSpc>
                <a:spcPct val="100000"/>
              </a:lnSpc>
              <a:spcBef>
                <a:spcPts val="800"/>
              </a:spcBef>
              <a:spcAft>
                <a:spcPts val="800"/>
              </a:spcAft>
              <a:buClr>
                <a:srgbClr val="141823"/>
              </a:buClr>
              <a:buSzPct val="100000"/>
              <a:buFont typeface="Arial"/>
              <a:buChar char="●"/>
            </a:pPr>
            <a:r>
              <a:rPr sz="2400" lang="en">
                <a:solidFill>
                  <a:srgbClr val="141823"/>
                </a:solidFill>
              </a:rPr>
              <a:t>Rho Rho Downtown Disney Scavenger Hunt -- Friday, Nov 7, 7PM</a:t>
            </a:r>
          </a:p>
          <a:p>
            <a:pPr rtl="0" lvl="0" indent="-381000" marL="457200">
              <a:lnSpc>
                <a:spcPct val="100000"/>
              </a:lnSpc>
              <a:spcBef>
                <a:spcPts val="800"/>
              </a:spcBef>
              <a:spcAft>
                <a:spcPts val="800"/>
              </a:spcAft>
              <a:buClr>
                <a:srgbClr val="141823"/>
              </a:buClr>
              <a:buSzPct val="100000"/>
              <a:buFont typeface="Arial"/>
              <a:buChar char="●"/>
            </a:pPr>
            <a:r>
              <a:rPr sz="2400" lang="en">
                <a:solidFill>
                  <a:srgbClr val="141823"/>
                </a:solidFill>
              </a:rPr>
              <a:t>Roscoe’s with Alpha Kappa -- Friday, Nov 14, 7pm </a:t>
            </a:r>
          </a:p>
          <a:p>
            <a:pPr rtl="0" lvl="0" indent="-381000" marL="457200">
              <a:lnSpc>
                <a:spcPct val="100000"/>
              </a:lnSpc>
              <a:spcBef>
                <a:spcPts val="800"/>
              </a:spcBef>
              <a:spcAft>
                <a:spcPts val="800"/>
              </a:spcAft>
              <a:buClr>
                <a:srgbClr val="141823"/>
              </a:buClr>
              <a:buSzPct val="100000"/>
              <a:buFont typeface="Arial"/>
              <a:buChar char="●"/>
            </a:pPr>
            <a:r>
              <a:rPr sz="2400" lang="en">
                <a:solidFill>
                  <a:srgbClr val="141823"/>
                </a:solidFill>
              </a:rPr>
              <a:t>Rho Gamma's First Powder Puff Game </a:t>
            </a:r>
            <a:r>
              <a:rPr sz="2400" lang="en" i="1">
                <a:solidFill>
                  <a:srgbClr val="141823"/>
                </a:solidFill>
              </a:rPr>
              <a:t> </a:t>
            </a:r>
            <a:r>
              <a:rPr sz="2400" lang="en">
                <a:solidFill>
                  <a:srgbClr val="141823"/>
                </a:solidFill>
              </a:rPr>
              <a:t>Friday, Nov 21, 2:30 PM - 5:30 PM</a:t>
            </a:r>
          </a:p>
          <a:p>
            <a:pPr rtl="0" lvl="0">
              <a:lnSpc>
                <a:spcPct val="100000"/>
              </a:lnSpc>
              <a:spcBef>
                <a:spcPts val="800"/>
              </a:spcBef>
              <a:spcAft>
                <a:spcPts val="800"/>
              </a:spcAft>
              <a:buNone/>
            </a:pPr>
            <a:r>
              <a:t/>
            </a:r>
            <a:endParaRPr sz="2400">
              <a:solidFill>
                <a:srgbClr val="141823"/>
              </a:solidFill>
            </a:endParaRPr>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28" name="Shape 528"/>
        <p:cNvGrpSpPr/>
        <p:nvPr/>
      </p:nvGrpSpPr>
      <p:grpSpPr>
        <a:xfrm>
          <a:off y="0" x="0"/>
          <a:ext cy="0" cx="0"/>
          <a:chOff y="0" x="0"/>
          <a:chExt cy="0" cx="0"/>
        </a:xfrm>
      </p:grpSpPr>
      <p:sp>
        <p:nvSpPr>
          <p:cNvPr id="529" name="Shape 529"/>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Rho Gamma ICe Blocking</a:t>
            </a:r>
          </a:p>
        </p:txBody>
      </p:sp>
      <p:sp>
        <p:nvSpPr>
          <p:cNvPr id="530" name="Shape 530"/>
          <p:cNvSpPr txBox="1"/>
          <p:nvPr>
            <p:ph idx="1" type="body"/>
          </p:nvPr>
        </p:nvSpPr>
        <p:spPr>
          <a:xfrm>
            <a:off y="1415800" x="306225"/>
            <a:ext cy="3502500" cx="8427600"/>
          </a:xfrm>
          <a:prstGeom prst="rect">
            <a:avLst/>
          </a:prstGeom>
        </p:spPr>
        <p:txBody>
          <a:bodyPr bIns="91425" rIns="91425" lIns="91425" tIns="91425" anchor="t" anchorCtr="0">
            <a:noAutofit/>
          </a:bodyPr>
          <a:lstStyle/>
          <a:p>
            <a:pPr rtl="0" lvl="0">
              <a:lnSpc>
                <a:spcPct val="100000"/>
              </a:lnSpc>
              <a:spcBef>
                <a:spcPts val="800"/>
              </a:spcBef>
              <a:spcAft>
                <a:spcPts val="800"/>
              </a:spcAft>
              <a:buNone/>
            </a:pPr>
            <a:r>
              <a:t/>
            </a:r>
            <a:endParaRPr sz="2400" i="1"/>
          </a:p>
          <a:p>
            <a:pPr rtl="0" lvl="0">
              <a:lnSpc>
                <a:spcPct val="100000"/>
              </a:lnSpc>
              <a:spcBef>
                <a:spcPts val="800"/>
              </a:spcBef>
              <a:spcAft>
                <a:spcPts val="800"/>
              </a:spcAft>
              <a:buNone/>
            </a:pPr>
            <a:r>
              <a:t/>
            </a:r>
            <a:endParaRPr sz="2400">
              <a:solidFill>
                <a:srgbClr val="141823"/>
              </a:solidFill>
            </a:endParaRPr>
          </a:p>
        </p:txBody>
      </p:sp>
      <p:sp>
        <p:nvSpPr>
          <p:cNvPr id="531" name="Shape 531">
            <a:hlinkClick r:id="rId4"/>
          </p:cNvPr>
          <p:cNvSpPr/>
          <p:nvPr/>
        </p:nvSpPr>
        <p:spPr>
          <a:xfrm>
            <a:off y="1166624" x="1904750"/>
            <a:ext cy="4000850" cx="5334484"/>
          </a:xfrm>
          <a:prstGeom prst="rect">
            <a:avLst/>
          </a:prstGeom>
          <a:blipFill>
            <a:blip r:embed="rId5">
              <a:alphaModFix/>
            </a:blip>
            <a:stretch>
              <a:fillRect/>
            </a:stretch>
          </a:blipFill>
          <a:ln>
            <a:noFill/>
          </a:ln>
        </p:spPr>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y="0" x="0"/>
          <a:ext cy="0" cx="0"/>
          <a:chOff y="0" x="0"/>
          <a:chExt cy="0" cx="0"/>
        </a:xfrm>
      </p:grpSpPr>
      <p:sp>
        <p:nvSpPr>
          <p:cNvPr id="96" name="Shape 9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Mental Health Awareness</a:t>
            </a:r>
          </a:p>
        </p:txBody>
      </p:sp>
      <p:sp>
        <p:nvSpPr>
          <p:cNvPr id="97" name="Shape 97"/>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55600" marL="457200">
              <a:spcBef>
                <a:spcPts val="0"/>
              </a:spcBef>
              <a:buClr>
                <a:schemeClr val="dk1"/>
              </a:buClr>
              <a:buSzPct val="100000"/>
              <a:buFont typeface="Arial"/>
              <a:buChar char="●"/>
            </a:pPr>
            <a:r>
              <a:rPr sz="2000" lang="en">
                <a:latin typeface="Arial"/>
                <a:ea typeface="Arial"/>
                <a:cs typeface="Arial"/>
                <a:sym typeface="Arial"/>
              </a:rPr>
              <a:t>Contacted the “All of Us” UCLA Mental Health Awareness Campaign team to partner up</a:t>
            </a:r>
          </a:p>
          <a:p>
            <a:pPr rtl="0" lvl="0" indent="-355600" marL="457200">
              <a:spcBef>
                <a:spcPts val="0"/>
              </a:spcBef>
              <a:buClr>
                <a:schemeClr val="dk1"/>
              </a:buClr>
              <a:buSzPct val="100000"/>
              <a:buFont typeface="Arial"/>
              <a:buChar char="●"/>
            </a:pPr>
            <a:r>
              <a:rPr sz="2000" lang="en">
                <a:latin typeface="Arial"/>
                <a:ea typeface="Arial"/>
                <a:cs typeface="Arial"/>
                <a:sym typeface="Arial"/>
              </a:rPr>
              <a:t>Focus on </a:t>
            </a:r>
            <a:r>
              <a:rPr u="sng" b="1" sz="2000" lang="en">
                <a:latin typeface="Arial"/>
                <a:ea typeface="Arial"/>
                <a:cs typeface="Arial"/>
                <a:sym typeface="Arial"/>
              </a:rPr>
              <a:t>Awareness</a:t>
            </a:r>
            <a:r>
              <a:rPr sz="2000" lang="en">
                <a:latin typeface="Arial"/>
                <a:ea typeface="Arial"/>
                <a:cs typeface="Arial"/>
                <a:sym typeface="Arial"/>
              </a:rPr>
              <a:t> and </a:t>
            </a:r>
            <a:r>
              <a:rPr u="sng" b="1" sz="2000" lang="en">
                <a:latin typeface="Arial"/>
                <a:ea typeface="Arial"/>
                <a:cs typeface="Arial"/>
                <a:sym typeface="Arial"/>
              </a:rPr>
              <a:t>Education</a:t>
            </a:r>
            <a:r>
              <a:rPr sz="2000" lang="en">
                <a:latin typeface="Arial"/>
                <a:ea typeface="Arial"/>
                <a:cs typeface="Arial"/>
                <a:sym typeface="Arial"/>
              </a:rPr>
              <a:t> of Mental Health this term</a:t>
            </a:r>
          </a:p>
          <a:p>
            <a:pPr rtl="0" lvl="0" indent="-355600" marL="457200">
              <a:spcBef>
                <a:spcPts val="0"/>
              </a:spcBef>
              <a:buClr>
                <a:schemeClr val="dk1"/>
              </a:buClr>
              <a:buSzPct val="100000"/>
              <a:buFont typeface="Arial"/>
              <a:buChar char="●"/>
            </a:pPr>
            <a:r>
              <a:rPr sz="2000" lang="en" i="1">
                <a:latin typeface="Arial"/>
                <a:ea typeface="Arial"/>
                <a:cs typeface="Arial"/>
                <a:sym typeface="Arial"/>
              </a:rPr>
              <a:t>Stat:</a:t>
            </a:r>
            <a:r>
              <a:rPr sz="2000" lang="en">
                <a:latin typeface="Arial"/>
                <a:ea typeface="Arial"/>
                <a:cs typeface="Arial"/>
                <a:sym typeface="Arial"/>
              </a:rPr>
              <a:t> </a:t>
            </a:r>
            <a:r>
              <a:rPr sz="2000" lang="en">
                <a:solidFill>
                  <a:srgbClr val="141823"/>
                </a:solidFill>
                <a:latin typeface="Arial"/>
                <a:ea typeface="Arial"/>
                <a:cs typeface="Arial"/>
                <a:sym typeface="Arial"/>
              </a:rPr>
              <a:t>Over 50% of college students graduate dealing with a mental health issue, including social anxiety and depression.</a:t>
            </a:r>
          </a:p>
        </p:txBody>
      </p:sp>
      <p:pic>
        <p:nvPicPr>
          <p:cNvPr id="98" name="Shape 98"/>
          <p:cNvPicPr preferRelativeResize="0"/>
          <p:nvPr/>
        </p:nvPicPr>
        <p:blipFill>
          <a:blip r:embed="rId3">
            <a:alphaModFix/>
          </a:blip>
          <a:stretch>
            <a:fillRect/>
          </a:stretch>
        </p:blipFill>
        <p:spPr>
          <a:xfrm>
            <a:off y="2914425" x="1650725"/>
            <a:ext cy="2160524" cx="5842550"/>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535" name="Shape 535"/>
        <p:cNvGrpSpPr/>
        <p:nvPr/>
      </p:nvGrpSpPr>
      <p:grpSpPr>
        <a:xfrm>
          <a:off y="0" x="0"/>
          <a:ext cy="0" cx="0"/>
          <a:chOff y="0" x="0"/>
          <a:chExt cy="0" cx="0"/>
        </a:xfrm>
      </p:grpSpPr>
      <p:sp>
        <p:nvSpPr>
          <p:cNvPr id="536" name="Shape 536"/>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Let me know...</a:t>
            </a:r>
          </a:p>
        </p:txBody>
      </p:sp>
      <p:sp>
        <p:nvSpPr>
          <p:cNvPr id="537" name="Shape 537"/>
          <p:cNvSpPr txBox="1"/>
          <p:nvPr>
            <p:ph idx="1" type="body"/>
          </p:nvPr>
        </p:nvSpPr>
        <p:spPr>
          <a:xfrm>
            <a:off y="1415800" x="306225"/>
            <a:ext cy="3502500" cx="8427600"/>
          </a:xfrm>
          <a:prstGeom prst="rect">
            <a:avLst/>
          </a:prstGeom>
        </p:spPr>
        <p:txBody>
          <a:bodyPr bIns="91425" rIns="91425" lIns="91425" tIns="91425" anchor="t" anchorCtr="0">
            <a:noAutofit/>
          </a:bodyPr>
          <a:lstStyle/>
          <a:p>
            <a:pPr rtl="0" lvl="0" indent="-381000" marL="457200">
              <a:lnSpc>
                <a:spcPct val="100000"/>
              </a:lnSpc>
              <a:spcBef>
                <a:spcPts val="800"/>
              </a:spcBef>
              <a:spcAft>
                <a:spcPts val="800"/>
              </a:spcAft>
              <a:buClr>
                <a:srgbClr val="141823"/>
              </a:buClr>
              <a:buSzPct val="100000"/>
              <a:buFont typeface="Arial"/>
              <a:buChar char="●"/>
            </a:pPr>
            <a:r>
              <a:rPr sz="2400" lang="en" i="1"/>
              <a:t>IC fellowship suggestions~</a:t>
            </a:r>
          </a:p>
          <a:p>
            <a:pPr rtl="0" lvl="0" indent="-381000" marL="457200">
              <a:lnSpc>
                <a:spcPct val="100000"/>
              </a:lnSpc>
              <a:spcBef>
                <a:spcPts val="800"/>
              </a:spcBef>
              <a:spcAft>
                <a:spcPts val="800"/>
              </a:spcAft>
              <a:buClr>
                <a:schemeClr val="dk1"/>
              </a:buClr>
              <a:buSzPct val="100000"/>
              <a:buFont typeface="Arial"/>
              <a:buChar char="●"/>
            </a:pPr>
            <a:r>
              <a:rPr sz="2400" lang="en" i="1"/>
              <a:t>If there’s any particular chapter you want to visit :)</a:t>
            </a:r>
          </a:p>
        </p:txBody>
      </p:sp>
      <p:pic>
        <p:nvPicPr>
          <p:cNvPr id="538" name="Shape 538"/>
          <p:cNvPicPr preferRelativeResize="0"/>
          <p:nvPr/>
        </p:nvPicPr>
        <p:blipFill>
          <a:blip r:embed="rId3">
            <a:alphaModFix/>
          </a:blip>
          <a:stretch>
            <a:fillRect/>
          </a:stretch>
        </p:blipFill>
        <p:spPr>
          <a:xfrm>
            <a:off y="2598812" x="2996025"/>
            <a:ext cy="1857375" cx="3048000"/>
          </a:xfrm>
          <a:prstGeom prst="rect">
            <a:avLst/>
          </a:prstGeom>
          <a:noFill/>
          <a:ln>
            <a:noFill/>
          </a:ln>
        </p:spPr>
      </p:pic>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42" name="Shape 542"/>
        <p:cNvGrpSpPr/>
        <p:nvPr/>
      </p:nvGrpSpPr>
      <p:grpSpPr>
        <a:xfrm>
          <a:off y="0" x="0"/>
          <a:ext cy="0" cx="0"/>
          <a:chOff y="0" x="0"/>
          <a:chExt cy="0" cx="0"/>
        </a:xfrm>
      </p:grpSpPr>
      <p:sp>
        <p:nvSpPr>
          <p:cNvPr id="543" name="Shape 543"/>
          <p:cNvSpPr txBox="1"/>
          <p:nvPr>
            <p:ph type="ctrTitle"/>
          </p:nvPr>
        </p:nvSpPr>
        <p:spPr>
          <a:xfrm>
            <a:off y="820017" x="685800"/>
            <a:ext cy="1238099" cx="7772400"/>
          </a:xfrm>
          <a:prstGeom prst="rect">
            <a:avLst/>
          </a:prstGeom>
        </p:spPr>
        <p:txBody>
          <a:bodyPr bIns="91425" rIns="91425" lIns="91425" tIns="91425" anchor="b" anchorCtr="0">
            <a:noAutofit/>
          </a:bodyPr>
          <a:lstStyle/>
          <a:p>
            <a:pPr rtl="0" lvl="0">
              <a:spcBef>
                <a:spcPts val="0"/>
              </a:spcBef>
              <a:buNone/>
            </a:pPr>
            <a:r>
              <a:rPr b="1" sz="6000" lang="en">
                <a:latin typeface="Arial"/>
                <a:ea typeface="Arial"/>
                <a:cs typeface="Arial"/>
                <a:sym typeface="Arial"/>
              </a:rPr>
              <a:t>CAC</a:t>
            </a:r>
          </a:p>
        </p:txBody>
      </p:sp>
      <p:sp>
        <p:nvSpPr>
          <p:cNvPr id="544" name="Shape 544"/>
          <p:cNvSpPr txBox="1"/>
          <p:nvPr>
            <p:ph idx="1" type="subTitle"/>
          </p:nvPr>
        </p:nvSpPr>
        <p:spPr>
          <a:xfrm>
            <a:off y="3093357" x="685800"/>
            <a:ext cy="666600" cx="7772400"/>
          </a:xfrm>
          <a:prstGeom prst="rect">
            <a:avLst/>
          </a:prstGeom>
        </p:spPr>
        <p:txBody>
          <a:bodyPr bIns="91425" rIns="91425" lIns="91425" tIns="91425" anchor="t" anchorCtr="0">
            <a:noAutofit/>
          </a:bodyPr>
          <a:lstStyle/>
          <a:p>
            <a:pPr rtl="0" lvl="0">
              <a:spcBef>
                <a:spcPts val="0"/>
              </a:spcBef>
              <a:buNone/>
            </a:pPr>
            <a:r>
              <a:rPr lang="en" i="0">
                <a:latin typeface="Arial"/>
                <a:ea typeface="Arial"/>
                <a:cs typeface="Arial"/>
                <a:sym typeface="Arial"/>
              </a:rPr>
              <a:t>Paul Choung</a:t>
            </a:r>
          </a:p>
          <a:p>
            <a:pPr rtl="0" lvl="0">
              <a:spcBef>
                <a:spcPts val="0"/>
              </a:spcBef>
              <a:buNone/>
            </a:pPr>
            <a:r>
              <a:rPr lang="en">
                <a:latin typeface="Arial"/>
                <a:ea typeface="Arial"/>
                <a:cs typeface="Arial"/>
                <a:sym typeface="Arial"/>
              </a:rPr>
              <a:t>cac@apo-x.org</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FF"/>
        </a:solidFill>
      </p:bgPr>
    </p:bg>
    <p:spTree>
      <p:nvGrpSpPr>
        <p:cNvPr id="548" name="Shape 548"/>
        <p:cNvGrpSpPr/>
        <p:nvPr/>
      </p:nvGrpSpPr>
      <p:grpSpPr>
        <a:xfrm>
          <a:off y="0" x="0"/>
          <a:ext cy="0" cx="0"/>
          <a:chOff y="0" x="0"/>
          <a:chExt cy="0" cx="0"/>
        </a:xfrm>
      </p:grpSpPr>
      <p:sp>
        <p:nvSpPr>
          <p:cNvPr id="549" name="Shape 549"/>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lang="en">
                <a:latin typeface="Arial"/>
                <a:ea typeface="Arial"/>
                <a:cs typeface="Arial"/>
                <a:sym typeface="Arial"/>
              </a:rPr>
              <a:t>Committee</a:t>
            </a:r>
          </a:p>
        </p:txBody>
      </p:sp>
      <p:sp>
        <p:nvSpPr>
          <p:cNvPr id="550" name="Shape 550"/>
          <p:cNvSpPr txBox="1"/>
          <p:nvPr>
            <p:ph idx="1" type="body"/>
          </p:nvPr>
        </p:nvSpPr>
        <p:spPr>
          <a:xfrm>
            <a:off y="1415800" x="306225"/>
            <a:ext cy="3502500" cx="8427600"/>
          </a:xfrm>
          <a:prstGeom prst="rect">
            <a:avLst/>
          </a:prstGeom>
        </p:spPr>
        <p:txBody>
          <a:bodyPr bIns="91425" rIns="91425" lIns="91425" tIns="91425" anchor="t" anchorCtr="0">
            <a:noAutofit/>
          </a:bodyPr>
          <a:lstStyle/>
          <a:p>
            <a:pPr algn="l" rtl="0">
              <a:spcBef>
                <a:spcPts val="0"/>
              </a:spcBef>
              <a:buNone/>
            </a:pPr>
            <a:r>
              <a:rPr b="1" sz="1800" lang="en">
                <a:latin typeface="Arial"/>
                <a:ea typeface="Arial"/>
                <a:cs typeface="Arial"/>
                <a:sym typeface="Arial"/>
              </a:rPr>
              <a:t>Ass. CAC</a:t>
            </a:r>
            <a:r>
              <a:rPr sz="1800" lang="en">
                <a:latin typeface="Arial"/>
                <a:ea typeface="Arial"/>
                <a:cs typeface="Arial"/>
                <a:sym typeface="Arial"/>
              </a:rPr>
              <a:t>	Tristan Darvin</a:t>
            </a:r>
          </a:p>
          <a:p>
            <a:pPr algn="l" rtl="0" indent="457200" marL="914400">
              <a:spcBef>
                <a:spcPts val="0"/>
              </a:spcBef>
              <a:buNone/>
            </a:pPr>
            <a:r>
              <a:rPr sz="1800" lang="en">
                <a:latin typeface="Arial"/>
                <a:ea typeface="Arial"/>
                <a:cs typeface="Arial"/>
                <a:sym typeface="Arial"/>
              </a:rPr>
              <a:t>asscac@apo-x.org</a:t>
            </a:r>
          </a:p>
          <a:p>
            <a:pPr algn="l" rtl="0">
              <a:spcBef>
                <a:spcPts val="0"/>
              </a:spcBef>
              <a:buNone/>
            </a:pPr>
            <a:r>
              <a:rPr sz="1400" lang="en" i="1">
                <a:latin typeface="Arial"/>
                <a:ea typeface="Arial"/>
                <a:cs typeface="Arial"/>
                <a:sym typeface="Arial"/>
              </a:rPr>
              <a:t>You may choose to interview Tristan instead of me.</a:t>
            </a:r>
          </a:p>
          <a:p>
            <a:pPr algn="l" rtl="0">
              <a:spcBef>
                <a:spcPts val="0"/>
              </a:spcBef>
              <a:buNone/>
            </a:pPr>
            <a:r>
              <a:t/>
            </a:r>
            <a:endParaRPr sz="1400" i="1">
              <a:latin typeface="Arial"/>
              <a:ea typeface="Arial"/>
              <a:cs typeface="Arial"/>
              <a:sym typeface="Arial"/>
            </a:endParaRPr>
          </a:p>
          <a:p>
            <a:pPr algn="l" rtl="0">
              <a:spcBef>
                <a:spcPts val="0"/>
              </a:spcBef>
              <a:buNone/>
            </a:pPr>
            <a:r>
              <a:rPr b="1" sz="1800" lang="en">
                <a:latin typeface="Arial"/>
                <a:ea typeface="Arial"/>
                <a:cs typeface="Arial"/>
                <a:sym typeface="Arial"/>
              </a:rPr>
              <a:t>ACS</a:t>
            </a:r>
            <a:r>
              <a:rPr sz="1800" lang="en">
                <a:latin typeface="Arial"/>
                <a:ea typeface="Arial"/>
                <a:cs typeface="Arial"/>
                <a:sym typeface="Arial"/>
              </a:rPr>
              <a:t> 		acs@apo-x.org</a:t>
            </a:r>
          </a:p>
          <a:p>
            <a:pPr algn="l" rtl="0" indent="457200" marL="914400">
              <a:spcBef>
                <a:spcPts val="0"/>
              </a:spcBef>
              <a:buNone/>
            </a:pPr>
            <a:r>
              <a:rPr sz="1800" lang="en">
                <a:latin typeface="Arial"/>
                <a:ea typeface="Arial"/>
                <a:cs typeface="Arial"/>
                <a:sym typeface="Arial"/>
              </a:rPr>
              <a:t>Abram Summers - chair</a:t>
            </a:r>
          </a:p>
          <a:p>
            <a:pPr algn="l" rtl="0" indent="457200" marL="914400">
              <a:spcBef>
                <a:spcPts val="0"/>
              </a:spcBef>
              <a:buNone/>
            </a:pPr>
            <a:r>
              <a:rPr sz="1800" lang="en">
                <a:latin typeface="Arial"/>
                <a:ea typeface="Arial"/>
                <a:cs typeface="Arial"/>
                <a:sym typeface="Arial"/>
              </a:rPr>
              <a:t>Michael Hung</a:t>
            </a:r>
          </a:p>
          <a:p>
            <a:pPr algn="l" rtl="0" indent="457200" marL="914400">
              <a:spcBef>
                <a:spcPts val="0"/>
              </a:spcBef>
              <a:buNone/>
            </a:pPr>
            <a:r>
              <a:rPr sz="1800" lang="en">
                <a:latin typeface="Arial"/>
                <a:ea typeface="Arial"/>
                <a:cs typeface="Arial"/>
                <a:sym typeface="Arial"/>
              </a:rPr>
              <a:t>Josh Chang</a:t>
            </a:r>
          </a:p>
          <a:p>
            <a:pPr algn="l" rtl="0" indent="457200" marL="914400">
              <a:spcBef>
                <a:spcPts val="0"/>
              </a:spcBef>
              <a:buNone/>
            </a:pPr>
            <a:r>
              <a:rPr sz="1800" lang="en">
                <a:latin typeface="Arial"/>
                <a:ea typeface="Arial"/>
                <a:cs typeface="Arial"/>
                <a:sym typeface="Arial"/>
              </a:rPr>
              <a:t>Hazel Jeon</a:t>
            </a:r>
          </a:p>
          <a:p>
            <a:pPr algn="l" rtl="0" indent="457200" marL="914400">
              <a:spcBef>
                <a:spcPts val="0"/>
              </a:spcBef>
              <a:buNone/>
            </a:pPr>
            <a:r>
              <a:rPr sz="1800" lang="en">
                <a:latin typeface="Arial"/>
                <a:ea typeface="Arial"/>
                <a:cs typeface="Arial"/>
                <a:sym typeface="Arial"/>
              </a:rPr>
              <a:t>Irene Tang</a:t>
            </a:r>
          </a:p>
          <a:p>
            <a:pPr algn="l" rtl="0">
              <a:spcBef>
                <a:spcPts val="0"/>
              </a:spcBef>
              <a:buNone/>
            </a:pPr>
            <a:r>
              <a:t/>
            </a:r>
            <a:endParaRPr sz="1800">
              <a:latin typeface="Arial"/>
              <a:ea typeface="Arial"/>
              <a:cs typeface="Arial"/>
              <a:sym typeface="Arial"/>
            </a:endParaRPr>
          </a:p>
          <a:p>
            <a:pPr algn="l" rtl="0">
              <a:spcBef>
                <a:spcPts val="0"/>
              </a:spcBef>
              <a:buNone/>
            </a:pPr>
            <a:r>
              <a:t/>
            </a:r>
            <a:endParaRPr sz="2400">
              <a:latin typeface="Arial"/>
              <a:ea typeface="Arial"/>
              <a:cs typeface="Arial"/>
              <a:sym typeface="Arial"/>
            </a:endParaRPr>
          </a:p>
          <a:p>
            <a:pPr algn="l" rtl="0" lvl="0">
              <a:spcBef>
                <a:spcPts val="0"/>
              </a:spcBef>
              <a:buNone/>
            </a:pPr>
            <a:r>
              <a:t/>
            </a:r>
            <a:endParaRPr sz="2400">
              <a:latin typeface="Arial"/>
              <a:ea typeface="Arial"/>
              <a:cs typeface="Arial"/>
              <a:sym typeface="Arial"/>
            </a:endParaRP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FF"/>
        </a:solidFill>
      </p:bgPr>
    </p:bg>
    <p:spTree>
      <p:nvGrpSpPr>
        <p:cNvPr id="554" name="Shape 554"/>
        <p:cNvGrpSpPr/>
        <p:nvPr/>
      </p:nvGrpSpPr>
      <p:grpSpPr>
        <a:xfrm>
          <a:off y="0" x="0"/>
          <a:ext cy="0" cx="0"/>
          <a:chOff y="0" x="0"/>
          <a:chExt cy="0" cx="0"/>
        </a:xfrm>
      </p:grpSpPr>
      <p:sp>
        <p:nvSpPr>
          <p:cNvPr id="555" name="Shape 555"/>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sz="2400" lang="en">
                <a:latin typeface="Arial"/>
                <a:ea typeface="Arial"/>
                <a:cs typeface="Arial"/>
                <a:sym typeface="Arial"/>
              </a:rPr>
              <a:t>the big picture (s)</a:t>
            </a:r>
          </a:p>
        </p:txBody>
      </p:sp>
      <p:pic>
        <p:nvPicPr>
          <p:cNvPr id="556" name="Shape 556"/>
          <p:cNvPicPr preferRelativeResize="0"/>
          <p:nvPr/>
        </p:nvPicPr>
        <p:blipFill>
          <a:blip r:embed="rId3">
            <a:alphaModFix/>
          </a:blip>
          <a:stretch>
            <a:fillRect/>
          </a:stretch>
        </p:blipFill>
        <p:spPr>
          <a:xfrm>
            <a:off y="1941612" x="0"/>
            <a:ext cy="2417611" cx="3214575"/>
          </a:xfrm>
          <a:prstGeom prst="rect">
            <a:avLst/>
          </a:prstGeom>
          <a:noFill/>
          <a:ln>
            <a:noFill/>
          </a:ln>
        </p:spPr>
      </p:pic>
      <p:pic>
        <p:nvPicPr>
          <p:cNvPr id="557" name="Shape 557"/>
          <p:cNvPicPr preferRelativeResize="0"/>
          <p:nvPr/>
        </p:nvPicPr>
        <p:blipFill>
          <a:blip r:embed="rId4">
            <a:alphaModFix/>
          </a:blip>
          <a:stretch>
            <a:fillRect/>
          </a:stretch>
        </p:blipFill>
        <p:spPr>
          <a:xfrm>
            <a:off y="1424987" x="3214587"/>
            <a:ext cy="3450850" cx="2714825"/>
          </a:xfrm>
          <a:prstGeom prst="rect">
            <a:avLst/>
          </a:prstGeom>
          <a:noFill/>
          <a:ln>
            <a:noFill/>
          </a:ln>
        </p:spPr>
      </p:pic>
      <p:pic>
        <p:nvPicPr>
          <p:cNvPr id="558" name="Shape 558"/>
          <p:cNvPicPr preferRelativeResize="0"/>
          <p:nvPr/>
        </p:nvPicPr>
        <p:blipFill>
          <a:blip r:embed="rId5">
            <a:alphaModFix/>
          </a:blip>
          <a:stretch>
            <a:fillRect/>
          </a:stretch>
        </p:blipFill>
        <p:spPr>
          <a:xfrm>
            <a:off y="1952737" x="5929425"/>
            <a:ext cy="2395374" cx="3214575"/>
          </a:xfrm>
          <a:prstGeom prst="rect">
            <a:avLst/>
          </a:prstGeom>
          <a:noFill/>
          <a:ln>
            <a:noFill/>
          </a:ln>
        </p:spPr>
      </p:pic>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FF"/>
        </a:solidFill>
      </p:bgPr>
    </p:bg>
    <p:spTree>
      <p:nvGrpSpPr>
        <p:cNvPr id="562" name="Shape 562"/>
        <p:cNvGrpSpPr/>
        <p:nvPr/>
      </p:nvGrpSpPr>
      <p:grpSpPr>
        <a:xfrm>
          <a:off y="0" x="0"/>
          <a:ext cy="0" cx="0"/>
          <a:chOff y="0" x="0"/>
          <a:chExt cy="0" cx="0"/>
        </a:xfrm>
      </p:grpSpPr>
      <p:sp>
        <p:nvSpPr>
          <p:cNvPr id="563" name="Shape 563"/>
          <p:cNvSpPr txBox="1"/>
          <p:nvPr>
            <p:ph type="title"/>
          </p:nvPr>
        </p:nvSpPr>
        <p:spPr>
          <a:xfrm>
            <a:off y="205978" x="457200"/>
            <a:ext cy="857400" cx="8229600"/>
          </a:xfrm>
          <a:prstGeom prst="rect">
            <a:avLst/>
          </a:prstGeom>
        </p:spPr>
        <p:txBody>
          <a:bodyPr bIns="91425" rIns="91425" lIns="91425" tIns="91425" anchor="ctr" anchorCtr="0">
            <a:noAutofit/>
          </a:bodyPr>
          <a:lstStyle/>
          <a:p>
            <a:pPr algn="ctr">
              <a:spcBef>
                <a:spcPts val="0"/>
              </a:spcBef>
              <a:buNone/>
            </a:pPr>
            <a:r>
              <a:rPr sz="2400" lang="en">
                <a:latin typeface="Arial"/>
                <a:ea typeface="Arial"/>
                <a:cs typeface="Arial"/>
                <a:sym typeface="Arial"/>
              </a:rPr>
              <a:t>Challenge, accepted.</a:t>
            </a:r>
          </a:p>
        </p:txBody>
      </p:sp>
      <p:sp>
        <p:nvSpPr>
          <p:cNvPr id="564" name="Shape 56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42900" marL="457200">
              <a:spcBef>
                <a:spcPts val="0"/>
              </a:spcBef>
              <a:buClr>
                <a:schemeClr val="dk1"/>
              </a:buClr>
              <a:buSzPct val="100000"/>
              <a:buFont typeface="Arial"/>
              <a:buAutoNum type="arabicParenR"/>
            </a:pPr>
            <a:r>
              <a:rPr sz="1800" lang="en">
                <a:latin typeface="Arial"/>
                <a:ea typeface="Arial"/>
                <a:cs typeface="Arial"/>
                <a:sym typeface="Arial"/>
              </a:rPr>
              <a:t>be the first to take a silly/awesome picture with any of the other advisors</a:t>
            </a:r>
          </a:p>
          <a:p>
            <a:pPr rtl="0" lvl="0" indent="-342900" marL="457200">
              <a:spcBef>
                <a:spcPts val="0"/>
              </a:spcBef>
              <a:buClr>
                <a:schemeClr val="dk1"/>
              </a:buClr>
              <a:buSzPct val="100000"/>
              <a:buFont typeface="Arial"/>
              <a:buAutoNum type="arabicParenR"/>
            </a:pPr>
            <a:r>
              <a:rPr sz="1800" lang="en">
                <a:latin typeface="Arial"/>
                <a:ea typeface="Arial"/>
                <a:cs typeface="Arial"/>
                <a:sym typeface="Arial"/>
              </a:rPr>
              <a:t>chat and learn something interesting about them that I don’t already know</a:t>
            </a:r>
          </a:p>
          <a:p>
            <a:pPr rtl="0" lvl="0" indent="-342900" marL="457200">
              <a:spcBef>
                <a:spcPts val="0"/>
              </a:spcBef>
              <a:buClr>
                <a:schemeClr val="dk1"/>
              </a:buClr>
              <a:buSzPct val="100000"/>
              <a:buFont typeface="Arial"/>
              <a:buAutoNum type="arabicParenR"/>
            </a:pPr>
            <a:r>
              <a:rPr sz="1800" lang="en">
                <a:latin typeface="Arial"/>
                <a:ea typeface="Arial"/>
                <a:cs typeface="Arial"/>
                <a:sym typeface="Arial"/>
              </a:rPr>
              <a:t>post both to the APO at UCLA facebook page</a:t>
            </a:r>
          </a:p>
          <a:p>
            <a:pPr rtl="0">
              <a:spcBef>
                <a:spcPts val="0"/>
              </a:spcBef>
              <a:buNone/>
            </a:pPr>
            <a:r>
              <a:t/>
            </a:r>
            <a:endParaRPr sz="1800">
              <a:latin typeface="Arial"/>
              <a:ea typeface="Arial"/>
              <a:cs typeface="Arial"/>
              <a:sym typeface="Arial"/>
            </a:endParaRPr>
          </a:p>
          <a:p>
            <a:pPr rtl="0">
              <a:spcBef>
                <a:spcPts val="0"/>
              </a:spcBef>
              <a:buNone/>
            </a:pPr>
            <a:r>
              <a:rPr sz="1800" lang="en">
                <a:latin typeface="Arial"/>
                <a:ea typeface="Arial"/>
                <a:cs typeface="Arial"/>
                <a:sym typeface="Arial"/>
              </a:rPr>
              <a:t>Do this and earn a prize. One max per member. One chance per advisor.</a:t>
            </a:r>
          </a:p>
          <a:p>
            <a:pPr rtl="0" lvl="0">
              <a:spcBef>
                <a:spcPts val="0"/>
              </a:spcBef>
              <a:buClr>
                <a:schemeClr val="dk1"/>
              </a:buClr>
              <a:buSzPct val="78571"/>
              <a:buFont typeface="Arial"/>
              <a:buNone/>
            </a:pPr>
            <a:r>
              <a:rPr sz="1400" lang="en">
                <a:solidFill>
                  <a:srgbClr val="222222"/>
                </a:solidFill>
                <a:latin typeface="Arial"/>
                <a:ea typeface="Arial"/>
                <a:cs typeface="Arial"/>
                <a:sym typeface="Arial"/>
              </a:rPr>
              <a:t>Brandy Au, Herumi Ann Baylon, Chan Chan, Maggie Chan, Cindy Chang, Christina Chen, Christina Chin, Yuna Choi, Tristan Darvin, Hieu Do, Linda Ghov, Gordon Huang, Rich Jhong, Bryan Lam, Anna Lee, Frank Lee, Kevin Lee, Eddie Leung, Tiffany Lin, Victor Louie, Tawny Luong, Melinda Ly, Andrew Ma, Ngin Lam Ong, Priya Patel, Jessica Suhardjo, </a:t>
            </a:r>
            <a:r>
              <a:rPr sz="1400" lang="en">
                <a:solidFill>
                  <a:srgbClr val="222222"/>
                </a:solidFill>
                <a:latin typeface="Arial"/>
                <a:ea typeface="Arial"/>
                <a:cs typeface="Arial"/>
                <a:sym typeface="Arial"/>
              </a:rPr>
              <a:t>Hande Tan, </a:t>
            </a:r>
            <a:r>
              <a:rPr sz="1400" lang="en">
                <a:solidFill>
                  <a:srgbClr val="222222"/>
                </a:solidFill>
                <a:latin typeface="Arial"/>
                <a:ea typeface="Arial"/>
                <a:cs typeface="Arial"/>
                <a:sym typeface="Arial"/>
              </a:rPr>
              <a:t>Nina Tang, Tenmi Tchou, Terry Tiu, Betty Tran, Oakley Trinh, Jeff Tsair, Helen Van, Lynn Vo, Derek Wada, Henry Wang, Jason Wang, Steve Wang</a:t>
            </a:r>
          </a:p>
          <a:p>
            <a:pPr rtl="0">
              <a:spcBef>
                <a:spcPts val="0"/>
              </a:spcBef>
              <a:buNone/>
            </a:pPr>
            <a:r>
              <a:t/>
            </a:r>
            <a:endParaRPr sz="1000">
              <a:latin typeface="Arial"/>
              <a:ea typeface="Arial"/>
              <a:cs typeface="Arial"/>
              <a:sym typeface="Arial"/>
            </a:endParaRPr>
          </a:p>
          <a:p>
            <a:pPr lvl="0">
              <a:spcBef>
                <a:spcPts val="0"/>
              </a:spcBef>
              <a:buNone/>
            </a:pPr>
            <a:r>
              <a:t/>
            </a:r>
            <a:endParaRPr sz="1000">
              <a:latin typeface="Arial"/>
              <a:ea typeface="Arial"/>
              <a:cs typeface="Arial"/>
              <a:sym typeface="Arial"/>
            </a:endParaRP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FF"/>
        </a:solidFill>
      </p:bgPr>
    </p:bg>
    <p:spTree>
      <p:nvGrpSpPr>
        <p:cNvPr id="568" name="Shape 568"/>
        <p:cNvGrpSpPr/>
        <p:nvPr/>
      </p:nvGrpSpPr>
      <p:grpSpPr>
        <a:xfrm>
          <a:off y="0" x="0"/>
          <a:ext cy="0" cx="0"/>
          <a:chOff y="0" x="0"/>
          <a:chExt cy="0" cx="0"/>
        </a:xfrm>
      </p:grpSpPr>
      <p:sp>
        <p:nvSpPr>
          <p:cNvPr id="569" name="Shape 569"/>
          <p:cNvSpPr txBox="1"/>
          <p:nvPr>
            <p:ph type="title"/>
          </p:nvPr>
        </p:nvSpPr>
        <p:spPr>
          <a:xfrm>
            <a:off y="205978" x="457200"/>
            <a:ext cy="857400" cx="8229600"/>
          </a:xfrm>
          <a:prstGeom prst="rect">
            <a:avLst/>
          </a:prstGeom>
        </p:spPr>
        <p:txBody>
          <a:bodyPr bIns="91425" rIns="91425" lIns="91425" tIns="91425" anchor="ctr" anchorCtr="0">
            <a:noAutofit/>
          </a:bodyPr>
          <a:lstStyle/>
          <a:p>
            <a:pPr algn="ctr" rtl="0" lvl="0">
              <a:spcBef>
                <a:spcPts val="0"/>
              </a:spcBef>
              <a:buNone/>
            </a:pPr>
            <a:r>
              <a:rPr u="sng" b="1" lang="en">
                <a:latin typeface="Arial"/>
                <a:ea typeface="Arial"/>
                <a:cs typeface="Arial"/>
                <a:sym typeface="Arial"/>
              </a:rPr>
              <a:t>SPECIAL ELECTIONS</a:t>
            </a:r>
          </a:p>
        </p:txBody>
      </p:sp>
      <p:sp>
        <p:nvSpPr>
          <p:cNvPr id="570" name="Shape 57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55600" marL="457200">
              <a:spcBef>
                <a:spcPts val="0"/>
              </a:spcBef>
              <a:buClr>
                <a:schemeClr val="dk1"/>
              </a:buClr>
              <a:buSzPct val="100000"/>
              <a:buFont typeface="Arial"/>
              <a:buChar char="●"/>
            </a:pPr>
            <a:r>
              <a:rPr sz="2000" lang="en">
                <a:latin typeface="Arial"/>
                <a:ea typeface="Arial"/>
                <a:cs typeface="Arial"/>
                <a:sym typeface="Arial"/>
              </a:rPr>
              <a:t>Process:</a:t>
            </a:r>
          </a:p>
          <a:p>
            <a:pPr rtl="0" lvl="1" indent="-355600" marL="914400">
              <a:spcBef>
                <a:spcPts val="0"/>
              </a:spcBef>
              <a:buClr>
                <a:schemeClr val="dk1"/>
              </a:buClr>
              <a:buSzPct val="100000"/>
              <a:buFont typeface="Courier New"/>
              <a:buChar char="o"/>
            </a:pPr>
            <a:r>
              <a:rPr sz="2000" lang="en">
                <a:latin typeface="Arial"/>
                <a:ea typeface="Arial"/>
                <a:cs typeface="Arial"/>
                <a:sym typeface="Arial"/>
              </a:rPr>
              <a:t>3 Minute Presentation</a:t>
            </a:r>
          </a:p>
          <a:p>
            <a:pPr rtl="0" lvl="1" indent="-355600" marL="914400">
              <a:spcBef>
                <a:spcPts val="0"/>
              </a:spcBef>
              <a:buClr>
                <a:schemeClr val="dk1"/>
              </a:buClr>
              <a:buSzPct val="100000"/>
              <a:buFont typeface="Courier New"/>
              <a:buChar char="o"/>
            </a:pPr>
            <a:r>
              <a:rPr sz="2000" lang="en">
                <a:latin typeface="Arial"/>
                <a:ea typeface="Arial"/>
                <a:cs typeface="Arial"/>
                <a:sym typeface="Arial"/>
              </a:rPr>
              <a:t>5 Q&amp;As</a:t>
            </a:r>
          </a:p>
          <a:p>
            <a:pPr rtl="0" lvl="1" indent="-355600" marL="914400">
              <a:spcBef>
                <a:spcPts val="0"/>
              </a:spcBef>
              <a:buClr>
                <a:schemeClr val="dk1"/>
              </a:buClr>
              <a:buSzPct val="100000"/>
              <a:buFont typeface="Courier New"/>
              <a:buChar char="o"/>
            </a:pPr>
            <a:r>
              <a:rPr sz="2000" lang="en">
                <a:latin typeface="Arial"/>
                <a:ea typeface="Arial"/>
                <a:cs typeface="Arial"/>
                <a:sym typeface="Arial"/>
              </a:rPr>
              <a:t>Speakers for Candidates</a:t>
            </a:r>
          </a:p>
          <a:p>
            <a:pPr rtl="0" lvl="1" indent="-355600" marL="914400">
              <a:spcBef>
                <a:spcPts val="0"/>
              </a:spcBef>
              <a:buClr>
                <a:schemeClr val="dk1"/>
              </a:buClr>
              <a:buSzPct val="100000"/>
              <a:buFont typeface="Courier New"/>
              <a:buChar char="o"/>
            </a:pPr>
            <a:r>
              <a:rPr sz="2000" lang="en">
                <a:latin typeface="Arial"/>
                <a:ea typeface="Arial"/>
                <a:cs typeface="Arial"/>
                <a:sym typeface="Arial"/>
              </a:rPr>
              <a:t>Repeat</a:t>
            </a:r>
          </a:p>
          <a:p>
            <a:pPr rtl="0" lvl="1" indent="-355600" marL="914400">
              <a:spcBef>
                <a:spcPts val="0"/>
              </a:spcBef>
              <a:buClr>
                <a:schemeClr val="dk1"/>
              </a:buClr>
              <a:buSzPct val="100000"/>
              <a:buFont typeface="Courier New"/>
              <a:buChar char="o"/>
            </a:pPr>
            <a:r>
              <a:rPr sz="2000" lang="en">
                <a:latin typeface="Arial"/>
                <a:ea typeface="Arial"/>
                <a:cs typeface="Arial"/>
                <a:sym typeface="Arial"/>
              </a:rPr>
              <a:t>Vote</a:t>
            </a:r>
          </a:p>
          <a:p>
            <a:pPr rtl="0" lvl="0" indent="-419100" marL="457200">
              <a:spcBef>
                <a:spcPts val="0"/>
              </a:spcBef>
              <a:buClr>
                <a:schemeClr val="dk1"/>
              </a:buClr>
              <a:buSzPct val="100000"/>
              <a:buFont typeface="Arial"/>
              <a:buChar char="●"/>
            </a:pPr>
            <a:r>
              <a:rPr u="sng" b="1" lang="en">
                <a:latin typeface="Arial"/>
                <a:ea typeface="Arial"/>
                <a:cs typeface="Arial"/>
                <a:sym typeface="Arial"/>
              </a:rPr>
              <a:t>FINANCE VP Candidates</a:t>
            </a:r>
          </a:p>
          <a:p>
            <a:pPr rtl="0" lvl="1" indent="-381000" marL="914400">
              <a:spcBef>
                <a:spcPts val="0"/>
              </a:spcBef>
              <a:buClr>
                <a:schemeClr val="dk1"/>
              </a:buClr>
              <a:buSzPct val="80000"/>
              <a:buFont typeface="Courier New"/>
              <a:buChar char="o"/>
            </a:pPr>
            <a:r>
              <a:rPr lang="en">
                <a:latin typeface="Arial"/>
                <a:ea typeface="Arial"/>
                <a:cs typeface="Arial"/>
                <a:sym typeface="Arial"/>
              </a:rPr>
              <a:t>Jonathan Liu &amp; San Li</a:t>
            </a:r>
          </a:p>
          <a:p>
            <a:pPr rtl="0" lvl="0">
              <a:spcBef>
                <a:spcPts val="0"/>
              </a:spcBef>
              <a:buNone/>
            </a:pPr>
            <a:r>
              <a:t/>
            </a:r>
            <a:endParaRPr sz="1000">
              <a:latin typeface="Arial"/>
              <a:ea typeface="Arial"/>
              <a:cs typeface="Arial"/>
              <a:sym typeface="Arial"/>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y="0" x="0"/>
          <a:ext cy="0" cx="0"/>
          <a:chOff y="0" x="0"/>
          <a:chExt cy="0" cx="0"/>
        </a:xfrm>
      </p:grpSpPr>
      <p:sp>
        <p:nvSpPr>
          <p:cNvPr id="103" name="Shape 103"/>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Career Development</a:t>
            </a:r>
          </a:p>
        </p:txBody>
      </p:sp>
      <p:sp>
        <p:nvSpPr>
          <p:cNvPr id="104" name="Shape 104"/>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u="sng" b="1" sz="2400" lang="en"/>
              <a:t>On-Campus Jobs Fair</a:t>
            </a:r>
            <a:r>
              <a:rPr sz="2400" lang="en"/>
              <a:t> put on by FSC</a:t>
            </a:r>
          </a:p>
          <a:p>
            <a:pPr rtl="0" lvl="0" indent="-381000" marL="457200">
              <a:spcBef>
                <a:spcPts val="0"/>
              </a:spcBef>
              <a:buClr>
                <a:schemeClr val="dk1"/>
              </a:buClr>
              <a:buSzPct val="100000"/>
              <a:buFont typeface="Arial"/>
              <a:buChar char="●"/>
            </a:pPr>
            <a:r>
              <a:rPr b="1" sz="2400" lang="en"/>
              <a:t>October 27th, 2014</a:t>
            </a:r>
            <a:r>
              <a:rPr sz="2400" lang="en"/>
              <a:t> from </a:t>
            </a:r>
            <a:r>
              <a:rPr b="1" sz="2400" lang="en"/>
              <a:t>11am-1pm</a:t>
            </a:r>
            <a:r>
              <a:rPr sz="2400" lang="en"/>
              <a:t> at </a:t>
            </a:r>
            <a:r>
              <a:rPr b="1" sz="2400" lang="en"/>
              <a:t>Kerckhoff Grand Salon</a:t>
            </a:r>
          </a:p>
        </p:txBody>
      </p:sp>
      <p:pic>
        <p:nvPicPr>
          <p:cNvPr id="105" name="Shape 105"/>
          <p:cNvPicPr preferRelativeResize="0"/>
          <p:nvPr/>
        </p:nvPicPr>
        <p:blipFill>
          <a:blip r:embed="rId3">
            <a:alphaModFix/>
          </a:blip>
          <a:stretch>
            <a:fillRect/>
          </a:stretch>
        </p:blipFill>
        <p:spPr>
          <a:xfrm>
            <a:off y="2505150" x="1175925"/>
            <a:ext cy="2514125" cx="679215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y="0" x="0"/>
          <a:ext cy="0" cx="0"/>
          <a:chOff y="0" x="0"/>
          <a:chExt cy="0" cx="0"/>
        </a:xfrm>
      </p:grpSpPr>
      <p:sp>
        <p:nvSpPr>
          <p:cNvPr id="110" name="Shape 110"/>
          <p:cNvSpPr txBox="1"/>
          <p:nvPr>
            <p:ph type="title"/>
          </p:nvPr>
        </p:nvSpPr>
        <p:spPr>
          <a:xfrm>
            <a:off y="205978" x="457200"/>
            <a:ext cy="857400" cx="8229600"/>
          </a:xfrm>
          <a:prstGeom prst="rect">
            <a:avLst/>
          </a:prstGeom>
        </p:spPr>
        <p:txBody>
          <a:bodyPr bIns="91425" rIns="91425" lIns="91425" tIns="91425" anchor="ctr" anchorCtr="0">
            <a:noAutofit/>
          </a:bodyPr>
          <a:lstStyle/>
          <a:p>
            <a:pPr rtl="0" lvl="0">
              <a:spcBef>
                <a:spcPts val="0"/>
              </a:spcBef>
              <a:buNone/>
            </a:pPr>
            <a:r>
              <a:rPr lang="en"/>
              <a:t>Open Communication</a:t>
            </a:r>
          </a:p>
        </p:txBody>
      </p:sp>
      <p:sp>
        <p:nvSpPr>
          <p:cNvPr id="111" name="Shape 11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381000" marL="457200">
              <a:spcBef>
                <a:spcPts val="0"/>
              </a:spcBef>
              <a:buClr>
                <a:schemeClr val="dk1"/>
              </a:buClr>
              <a:buSzPct val="100000"/>
              <a:buFont typeface="Arial"/>
              <a:buChar char="●"/>
            </a:pPr>
            <a:r>
              <a:rPr sz="2400" lang="en"/>
              <a:t>As always, if you feel that there can be improvement in any or all aspects of Excomm, do not hesitate to contact me. I will keep all comments strictly confidential. </a:t>
            </a:r>
          </a:p>
          <a:p>
            <a:pPr rtl="0" lvl="0" indent="-381000" marL="457200">
              <a:spcBef>
                <a:spcPts val="0"/>
              </a:spcBef>
              <a:buClr>
                <a:schemeClr val="dk1"/>
              </a:buClr>
              <a:buSzPct val="100000"/>
              <a:buFont typeface="Arial"/>
              <a:buChar char="●"/>
            </a:pPr>
            <a:r>
              <a:rPr sz="2400" lang="en"/>
              <a:t>Like I say every week, “We are here to serve </a:t>
            </a:r>
            <a:r>
              <a:rPr u="sng" b="1" sz="2400" lang="en"/>
              <a:t>YOU</a:t>
            </a:r>
            <a:r>
              <a:rPr sz="2400" lang="en"/>
              <a:t>”</a:t>
            </a:r>
          </a:p>
          <a:p>
            <a:pPr rtl="0" lvl="0" indent="-381000" marL="457200">
              <a:spcBef>
                <a:spcPts val="0"/>
              </a:spcBef>
              <a:buClr>
                <a:schemeClr val="dk1"/>
              </a:buClr>
              <a:buSzPct val="100000"/>
              <a:buFont typeface="Arial"/>
              <a:buChar char="●"/>
            </a:pPr>
            <a:r>
              <a:rPr sz="2400" lang="en" i="1"/>
              <a:t>Excomm Meetings</a:t>
            </a:r>
            <a:r>
              <a:rPr sz="2400" lang="en"/>
              <a:t>: </a:t>
            </a:r>
            <a:r>
              <a:rPr b="1" sz="2400" lang="en"/>
              <a:t>Sundays</a:t>
            </a:r>
            <a:r>
              <a:rPr sz="2400" lang="en"/>
              <a:t> at </a:t>
            </a:r>
            <a:r>
              <a:rPr b="1" sz="2400" lang="en"/>
              <a:t>8pm</a:t>
            </a:r>
          </a:p>
          <a:p>
            <a:pPr algn="r" rtl="0">
              <a:spcBef>
                <a:spcPts val="0"/>
              </a:spcBef>
              <a:buNone/>
            </a:pPr>
            <a:r>
              <a:t/>
            </a:r>
            <a:endParaRPr sz="2400"/>
          </a:p>
          <a:p>
            <a:pPr algn="r" rtl="0" lvl="0">
              <a:spcBef>
                <a:spcPts val="0"/>
              </a:spcBef>
              <a:buNone/>
            </a:pPr>
            <a:r>
              <a:rPr sz="2400" lang="en"/>
              <a:t>Email: </a:t>
            </a:r>
            <a:r>
              <a:rPr u="sng" b="1" sz="2400" lang="en">
                <a:solidFill>
                  <a:schemeClr val="hlink"/>
                </a:solidFill>
                <a:hlinkClick r:id="rId3"/>
              </a:rPr>
              <a:t>President@apo-x.org</a:t>
            </a:r>
          </a:p>
          <a:p>
            <a:pPr algn="r" rtl="0" lvl="0">
              <a:spcBef>
                <a:spcPts val="0"/>
              </a:spcBef>
              <a:buNone/>
            </a:pPr>
            <a:r>
              <a:rPr sz="2400" lang="en"/>
              <a:t>Phone Number: </a:t>
            </a:r>
            <a:r>
              <a:rPr u="sng" b="1" sz="2400" lang="en"/>
              <a:t>619-248-1113</a:t>
            </a:r>
          </a:p>
        </p:txBody>
      </p:sp>
      <p:pic>
        <p:nvPicPr>
          <p:cNvPr id="112" name="Shape 112"/>
          <p:cNvPicPr preferRelativeResize="0"/>
          <p:nvPr/>
        </p:nvPicPr>
        <p:blipFill>
          <a:blip r:embed="rId4">
            <a:alphaModFix/>
          </a:blip>
          <a:stretch>
            <a:fillRect/>
          </a:stretch>
        </p:blipFill>
        <p:spPr>
          <a:xfrm>
            <a:off y="3223775" x="981500"/>
            <a:ext cy="1824075" cx="274900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

<file path=ppt/theme/theme4.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